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30" r:id="rId2"/>
    <p:sldId id="333" r:id="rId3"/>
    <p:sldId id="334" r:id="rId4"/>
    <p:sldId id="336" r:id="rId5"/>
    <p:sldId id="337" r:id="rId6"/>
    <p:sldId id="343" r:id="rId7"/>
    <p:sldId id="387" r:id="rId8"/>
    <p:sldId id="390" r:id="rId9"/>
    <p:sldId id="113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7287" userDrawn="1">
          <p15:clr>
            <a:srgbClr val="A4A3A4"/>
          </p15:clr>
        </p15:guide>
        <p15:guide id="3" orient="horz" pos="323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  <p15:guide id="5" pos="37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ian Kurniawan" initials="AK" lastIdx="1" clrIdx="0">
    <p:extLst>
      <p:ext uri="{19B8F6BF-5375-455C-9EA6-DF929625EA0E}">
        <p15:presenceInfo xmlns:p15="http://schemas.microsoft.com/office/powerpoint/2012/main" userId="Andrian Kurniaw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0A"/>
    <a:srgbClr val="FFFFFF"/>
    <a:srgbClr val="FF0000"/>
    <a:srgbClr val="00FF00"/>
    <a:srgbClr val="FF3AFF"/>
    <a:srgbClr val="3366FF"/>
    <a:srgbClr val="0D0D0D"/>
    <a:srgbClr val="212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5326" autoAdjust="0"/>
  </p:normalViewPr>
  <p:slideViewPr>
    <p:cSldViewPr snapToGrid="0">
      <p:cViewPr varScale="1">
        <p:scale>
          <a:sx n="73" d="100"/>
          <a:sy n="73" d="100"/>
        </p:scale>
        <p:origin x="588" y="78"/>
      </p:cViewPr>
      <p:guideLst>
        <p:guide orient="horz" pos="2228"/>
        <p:guide pos="7287"/>
        <p:guide orient="horz" pos="323"/>
        <p:guide orient="horz" pos="3974"/>
        <p:guide pos="37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B733B9-8EC0-42B5-8E57-02021CC32B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EAE7FE-5257-44BC-A234-983385E49E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053CA-6C57-4F62-BDA1-685AD8AE14C0}" type="datetimeFigureOut">
              <a:rPr lang="en-ID" smtClean="0"/>
              <a:t>05/02/2021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A70588-37CF-49E6-87F2-C8E1A884FF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80689-DD23-4926-A93C-03EC6FA6A2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1F0AD-E956-4B4C-A583-20A57F82C11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47669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89EC0-97F0-4BF1-B975-36615910DF41}" type="datetimeFigureOut">
              <a:rPr lang="en-ID" smtClean="0"/>
              <a:t>05/02/2021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D21E5-C797-4859-80D8-9F6BFF6A8A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15665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7DF317A6-FAD7-464B-BF94-06DB862D47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2567151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2DC331DA-18A9-457A-B100-BBF9CFDC0D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56626" y="1989137"/>
            <a:ext cx="2879726" cy="2879725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0A964762-D88D-42CF-9BF0-5F05E3E84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6137" y="1989137"/>
            <a:ext cx="2879726" cy="2879725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0F6397C1-C341-4037-A91D-726778FBB6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55650" y="1989137"/>
            <a:ext cx="2879726" cy="2879725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6318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58E828A-683D-4135-8687-91C1AF217B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069080" cy="68580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133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58E828A-683D-4135-8687-91C1AF217B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4375" y="695325"/>
            <a:ext cx="11477625" cy="546735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56484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24">
            <a:extLst>
              <a:ext uri="{FF2B5EF4-FFF2-40B4-BE49-F238E27FC236}">
                <a16:creationId xmlns:a16="http://schemas.microsoft.com/office/drawing/2014/main" id="{13781D3F-505E-4B8F-8CD3-A2B9F3731A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74800" y="1831975"/>
            <a:ext cx="5575300" cy="3889375"/>
          </a:xfrm>
          <a:prstGeom prst="roundRect">
            <a:avLst>
              <a:gd name="adj" fmla="val 2089"/>
            </a:avLst>
          </a:prstGeom>
        </p:spPr>
      </p:sp>
    </p:spTree>
    <p:extLst>
      <p:ext uri="{BB962C8B-B14F-4D97-AF65-F5344CB8AC3E}">
        <p14:creationId xmlns:p14="http://schemas.microsoft.com/office/powerpoint/2010/main" val="4278977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1DAFCC-CBD3-44A8-ABB9-65FEE4AC68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64063" y="1920875"/>
            <a:ext cx="4397375" cy="29289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9391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CF1DD5D-EABD-4F02-A7FC-D266F6D7BC7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2623720" cy="422357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BBBEF71A-A1E0-4721-8842-1B26C2AB81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54889" y="4223570"/>
            <a:ext cx="7613224" cy="2634430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8929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65688D7-C590-40BF-9EF5-031ED4ADB6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971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62814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616E14C-8E10-4E3B-AA74-37CCAAF18F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14709" y="2726013"/>
            <a:ext cx="3040582" cy="371439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688881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7D1BF1C2-6E5A-45C6-AD25-7233E5A4BC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28344"/>
              <a:gd name="connsiteY0" fmla="*/ 0 h 6858000"/>
              <a:gd name="connsiteX1" fmla="*/ 7828344 w 7828344"/>
              <a:gd name="connsiteY1" fmla="*/ 0 h 6858000"/>
              <a:gd name="connsiteX2" fmla="*/ 7828344 w 7828344"/>
              <a:gd name="connsiteY2" fmla="*/ 6858000 h 6858000"/>
              <a:gd name="connsiteX3" fmla="*/ 0 w 782834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8344" h="6858000">
                <a:moveTo>
                  <a:pt x="0" y="0"/>
                </a:moveTo>
                <a:lnTo>
                  <a:pt x="7828344" y="0"/>
                </a:lnTo>
                <a:lnTo>
                  <a:pt x="782834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90948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F01BCAE5-3100-4027-A831-643D6845F8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695699"/>
            <a:ext cx="12192000" cy="2486025"/>
          </a:xfrm>
          <a:custGeom>
            <a:avLst/>
            <a:gdLst>
              <a:gd name="connsiteX0" fmla="*/ 0 w 7849956"/>
              <a:gd name="connsiteY0" fmla="*/ 0 h 6442531"/>
              <a:gd name="connsiteX1" fmla="*/ 7849956 w 7849956"/>
              <a:gd name="connsiteY1" fmla="*/ 0 h 6442531"/>
              <a:gd name="connsiteX2" fmla="*/ 7849956 w 7849956"/>
              <a:gd name="connsiteY2" fmla="*/ 6442531 h 6442531"/>
              <a:gd name="connsiteX3" fmla="*/ 0 w 7849956"/>
              <a:gd name="connsiteY3" fmla="*/ 6442531 h 644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49956" h="6442531">
                <a:moveTo>
                  <a:pt x="0" y="0"/>
                </a:moveTo>
                <a:lnTo>
                  <a:pt x="7849956" y="0"/>
                </a:lnTo>
                <a:lnTo>
                  <a:pt x="7849956" y="6442531"/>
                </a:lnTo>
                <a:lnTo>
                  <a:pt x="0" y="64425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A9BE288-77EB-4649-A57C-D9767F46A7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8217" y="1965979"/>
            <a:ext cx="2367189" cy="3346122"/>
          </a:xfrm>
          <a:custGeom>
            <a:avLst/>
            <a:gdLst>
              <a:gd name="connsiteX0" fmla="*/ 0 w 7849956"/>
              <a:gd name="connsiteY0" fmla="*/ 0 h 6442531"/>
              <a:gd name="connsiteX1" fmla="*/ 7849956 w 7849956"/>
              <a:gd name="connsiteY1" fmla="*/ 0 h 6442531"/>
              <a:gd name="connsiteX2" fmla="*/ 7849956 w 7849956"/>
              <a:gd name="connsiteY2" fmla="*/ 6442531 h 6442531"/>
              <a:gd name="connsiteX3" fmla="*/ 0 w 7849956"/>
              <a:gd name="connsiteY3" fmla="*/ 6442531 h 644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49956" h="6442531">
                <a:moveTo>
                  <a:pt x="0" y="0"/>
                </a:moveTo>
                <a:lnTo>
                  <a:pt x="7849956" y="0"/>
                </a:lnTo>
                <a:lnTo>
                  <a:pt x="7849956" y="6442531"/>
                </a:lnTo>
                <a:lnTo>
                  <a:pt x="0" y="64425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40228FF8-BFD7-4E7C-B26F-B2380D1ABB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85055" y="1965979"/>
            <a:ext cx="2367189" cy="3346122"/>
          </a:xfrm>
          <a:custGeom>
            <a:avLst/>
            <a:gdLst>
              <a:gd name="connsiteX0" fmla="*/ 0 w 7849956"/>
              <a:gd name="connsiteY0" fmla="*/ 0 h 6442531"/>
              <a:gd name="connsiteX1" fmla="*/ 7849956 w 7849956"/>
              <a:gd name="connsiteY1" fmla="*/ 0 h 6442531"/>
              <a:gd name="connsiteX2" fmla="*/ 7849956 w 7849956"/>
              <a:gd name="connsiteY2" fmla="*/ 6442531 h 6442531"/>
              <a:gd name="connsiteX3" fmla="*/ 0 w 7849956"/>
              <a:gd name="connsiteY3" fmla="*/ 6442531 h 644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49956" h="6442531">
                <a:moveTo>
                  <a:pt x="0" y="0"/>
                </a:moveTo>
                <a:lnTo>
                  <a:pt x="7849956" y="0"/>
                </a:lnTo>
                <a:lnTo>
                  <a:pt x="7849956" y="6442531"/>
                </a:lnTo>
                <a:lnTo>
                  <a:pt x="0" y="64425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9FB288A6-BB9B-45FE-9D03-544270481F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71636" y="1965979"/>
            <a:ext cx="2367189" cy="3346122"/>
          </a:xfrm>
          <a:custGeom>
            <a:avLst/>
            <a:gdLst>
              <a:gd name="connsiteX0" fmla="*/ 0 w 7849956"/>
              <a:gd name="connsiteY0" fmla="*/ 0 h 6442531"/>
              <a:gd name="connsiteX1" fmla="*/ 7849956 w 7849956"/>
              <a:gd name="connsiteY1" fmla="*/ 0 h 6442531"/>
              <a:gd name="connsiteX2" fmla="*/ 7849956 w 7849956"/>
              <a:gd name="connsiteY2" fmla="*/ 6442531 h 6442531"/>
              <a:gd name="connsiteX3" fmla="*/ 0 w 7849956"/>
              <a:gd name="connsiteY3" fmla="*/ 6442531 h 644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49956" h="6442531">
                <a:moveTo>
                  <a:pt x="0" y="0"/>
                </a:moveTo>
                <a:lnTo>
                  <a:pt x="7849956" y="0"/>
                </a:lnTo>
                <a:lnTo>
                  <a:pt x="7849956" y="6442531"/>
                </a:lnTo>
                <a:lnTo>
                  <a:pt x="0" y="64425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6EBA901-4ED5-4471-AD3F-870D2B7065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98474" y="1965979"/>
            <a:ext cx="2367189" cy="3346122"/>
          </a:xfrm>
          <a:custGeom>
            <a:avLst/>
            <a:gdLst>
              <a:gd name="connsiteX0" fmla="*/ 0 w 7849956"/>
              <a:gd name="connsiteY0" fmla="*/ 0 h 6442531"/>
              <a:gd name="connsiteX1" fmla="*/ 7849956 w 7849956"/>
              <a:gd name="connsiteY1" fmla="*/ 0 h 6442531"/>
              <a:gd name="connsiteX2" fmla="*/ 7849956 w 7849956"/>
              <a:gd name="connsiteY2" fmla="*/ 6442531 h 6442531"/>
              <a:gd name="connsiteX3" fmla="*/ 0 w 7849956"/>
              <a:gd name="connsiteY3" fmla="*/ 6442531 h 644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49956" h="6442531">
                <a:moveTo>
                  <a:pt x="0" y="0"/>
                </a:moveTo>
                <a:lnTo>
                  <a:pt x="7849956" y="0"/>
                </a:lnTo>
                <a:lnTo>
                  <a:pt x="7849956" y="6442531"/>
                </a:lnTo>
                <a:lnTo>
                  <a:pt x="0" y="64425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196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D96686A-68D6-47F2-A240-BA752C6D18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47800" y="1212850"/>
            <a:ext cx="5727249" cy="3594100"/>
          </a:xfrm>
          <a:prstGeom prst="roundRect">
            <a:avLst>
              <a:gd name="adj" fmla="val 1740"/>
            </a:avLst>
          </a:prstGeo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44396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521FE-B329-4762-A04B-E6736F6CF4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98385" y="1113972"/>
            <a:ext cx="3090462" cy="4630057"/>
          </a:xfrm>
          <a:custGeom>
            <a:avLst/>
            <a:gdLst>
              <a:gd name="connsiteX0" fmla="*/ 0 w 3090462"/>
              <a:gd name="connsiteY0" fmla="*/ 0 h 4630057"/>
              <a:gd name="connsiteX1" fmla="*/ 3090462 w 3090462"/>
              <a:gd name="connsiteY1" fmla="*/ 0 h 4630057"/>
              <a:gd name="connsiteX2" fmla="*/ 3090462 w 3090462"/>
              <a:gd name="connsiteY2" fmla="*/ 4630057 h 4630057"/>
              <a:gd name="connsiteX3" fmla="*/ 0 w 3090462"/>
              <a:gd name="connsiteY3" fmla="*/ 4630057 h 463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0462" h="4630057">
                <a:moveTo>
                  <a:pt x="0" y="0"/>
                </a:moveTo>
                <a:lnTo>
                  <a:pt x="3090462" y="0"/>
                </a:lnTo>
                <a:lnTo>
                  <a:pt x="3090462" y="4630057"/>
                </a:lnTo>
                <a:lnTo>
                  <a:pt x="0" y="46300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F08E6A-15B0-4DA6-B3E1-90C3A1B053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19850" y="0"/>
            <a:ext cx="5772150" cy="6858000"/>
          </a:xfrm>
          <a:custGeom>
            <a:avLst/>
            <a:gdLst>
              <a:gd name="connsiteX0" fmla="*/ 0 w 5772150"/>
              <a:gd name="connsiteY0" fmla="*/ 0 h 6858000"/>
              <a:gd name="connsiteX1" fmla="*/ 5772150 w 5772150"/>
              <a:gd name="connsiteY1" fmla="*/ 0 h 6858000"/>
              <a:gd name="connsiteX2" fmla="*/ 5772150 w 5772150"/>
              <a:gd name="connsiteY2" fmla="*/ 6858000 h 6858000"/>
              <a:gd name="connsiteX3" fmla="*/ 0 w 57721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2150" h="6858000">
                <a:moveTo>
                  <a:pt x="0" y="0"/>
                </a:moveTo>
                <a:lnTo>
                  <a:pt x="5772150" y="0"/>
                </a:lnTo>
                <a:lnTo>
                  <a:pt x="57721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69817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43F1261-F2AE-4E29-8F48-D3B82CAE1F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57683" y="530834"/>
            <a:ext cx="3665537" cy="2551112"/>
          </a:xfrm>
          <a:prstGeom prst="roundRect">
            <a:avLst>
              <a:gd name="adj" fmla="val 1647"/>
            </a:avLst>
          </a:prstGeo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9B9F7D0-9808-4614-8400-A85D2CFAC7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57684" y="3845534"/>
            <a:ext cx="3665537" cy="2551112"/>
          </a:xfrm>
          <a:prstGeom prst="roundRect">
            <a:avLst>
              <a:gd name="adj" fmla="val 1647"/>
            </a:avLst>
          </a:prstGeo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3967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917BC98-AC2F-4FDA-B8BD-6B29D76F57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21557" y="-1"/>
            <a:ext cx="5946556" cy="5348585"/>
          </a:xfrm>
          <a:custGeom>
            <a:avLst/>
            <a:gdLst>
              <a:gd name="connsiteX0" fmla="*/ 0 w 5946556"/>
              <a:gd name="connsiteY0" fmla="*/ 0 h 5348585"/>
              <a:gd name="connsiteX1" fmla="*/ 5946556 w 5946556"/>
              <a:gd name="connsiteY1" fmla="*/ 0 h 5348585"/>
              <a:gd name="connsiteX2" fmla="*/ 5946556 w 5946556"/>
              <a:gd name="connsiteY2" fmla="*/ 5348585 h 5348585"/>
              <a:gd name="connsiteX3" fmla="*/ 0 w 5946556"/>
              <a:gd name="connsiteY3" fmla="*/ 5348585 h 534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6556" h="5348585">
                <a:moveTo>
                  <a:pt x="0" y="0"/>
                </a:moveTo>
                <a:lnTo>
                  <a:pt x="5946556" y="0"/>
                </a:lnTo>
                <a:lnTo>
                  <a:pt x="5946556" y="5348585"/>
                </a:lnTo>
                <a:lnTo>
                  <a:pt x="0" y="5348585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B2DC699-9996-4ACC-B82D-8BF6B11D06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6903" y="4596748"/>
            <a:ext cx="3471210" cy="153735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80191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D66573-690F-463D-95EF-D38C0C5B5A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2341126"/>
              <a:gd name="connsiteY0" fmla="*/ 0 h 2341126"/>
              <a:gd name="connsiteX1" fmla="*/ 2341126 w 2341126"/>
              <a:gd name="connsiteY1" fmla="*/ 0 h 2341126"/>
              <a:gd name="connsiteX2" fmla="*/ 2341126 w 2341126"/>
              <a:gd name="connsiteY2" fmla="*/ 2341126 h 2341126"/>
              <a:gd name="connsiteX3" fmla="*/ 0 w 2341126"/>
              <a:gd name="connsiteY3" fmla="*/ 2341126 h 234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126" h="2341126">
                <a:moveTo>
                  <a:pt x="0" y="0"/>
                </a:moveTo>
                <a:lnTo>
                  <a:pt x="2341126" y="0"/>
                </a:lnTo>
                <a:lnTo>
                  <a:pt x="2341126" y="2341126"/>
                </a:lnTo>
                <a:lnTo>
                  <a:pt x="0" y="2341126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8F334C9-E917-4082-B354-8A686F7482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512763"/>
            <a:ext cx="6096000" cy="2916237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09749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6395785-599F-46C0-B9DC-7EB9913432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12191999" cy="3428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03A3DA8-0E98-4B0B-A769-D4E918BCAE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9983" y="656074"/>
            <a:ext cx="2341126" cy="2341126"/>
          </a:xfrm>
          <a:custGeom>
            <a:avLst/>
            <a:gdLst>
              <a:gd name="connsiteX0" fmla="*/ 0 w 2341126"/>
              <a:gd name="connsiteY0" fmla="*/ 0 h 2341126"/>
              <a:gd name="connsiteX1" fmla="*/ 2341126 w 2341126"/>
              <a:gd name="connsiteY1" fmla="*/ 0 h 2341126"/>
              <a:gd name="connsiteX2" fmla="*/ 2341126 w 2341126"/>
              <a:gd name="connsiteY2" fmla="*/ 2341126 h 2341126"/>
              <a:gd name="connsiteX3" fmla="*/ 0 w 2341126"/>
              <a:gd name="connsiteY3" fmla="*/ 2341126 h 234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1126" h="2341126">
                <a:moveTo>
                  <a:pt x="0" y="0"/>
                </a:moveTo>
                <a:lnTo>
                  <a:pt x="2341126" y="0"/>
                </a:lnTo>
                <a:lnTo>
                  <a:pt x="2341126" y="2341126"/>
                </a:lnTo>
                <a:lnTo>
                  <a:pt x="0" y="2341126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4513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3">
            <a:extLst>
              <a:ext uri="{FF2B5EF4-FFF2-40B4-BE49-F238E27FC236}">
                <a16:creationId xmlns:a16="http://schemas.microsoft.com/office/drawing/2014/main" id="{61EB5133-3480-49BE-AE9B-2B5A801F79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33792" y="2295524"/>
            <a:ext cx="6619608" cy="4562475"/>
          </a:xfrm>
          <a:custGeom>
            <a:avLst/>
            <a:gdLst>
              <a:gd name="connsiteX0" fmla="*/ 0 w 4241800"/>
              <a:gd name="connsiteY0" fmla="*/ 0 h 5803900"/>
              <a:gd name="connsiteX1" fmla="*/ 4241800 w 4241800"/>
              <a:gd name="connsiteY1" fmla="*/ 0 h 5803900"/>
              <a:gd name="connsiteX2" fmla="*/ 4241800 w 4241800"/>
              <a:gd name="connsiteY2" fmla="*/ 5803900 h 5803900"/>
              <a:gd name="connsiteX3" fmla="*/ 0 w 4241800"/>
              <a:gd name="connsiteY3" fmla="*/ 5803900 h 580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1800" h="5803900">
                <a:moveTo>
                  <a:pt x="0" y="0"/>
                </a:moveTo>
                <a:lnTo>
                  <a:pt x="4241800" y="0"/>
                </a:lnTo>
                <a:lnTo>
                  <a:pt x="4241800" y="5803900"/>
                </a:lnTo>
                <a:lnTo>
                  <a:pt x="0" y="58039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4920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36">
            <a:extLst>
              <a:ext uri="{FF2B5EF4-FFF2-40B4-BE49-F238E27FC236}">
                <a16:creationId xmlns:a16="http://schemas.microsoft.com/office/drawing/2014/main" id="{A340EA64-9F9D-4DDD-BED6-7BD32407DA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76012" y="2"/>
            <a:ext cx="6615988" cy="2669495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805234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814364-3331-446C-BE40-855214FD8B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724400" cy="2939752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28399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44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6" r:id="rId2"/>
    <p:sldLayoutId id="2147483677" r:id="rId3"/>
    <p:sldLayoutId id="2147483674" r:id="rId4"/>
    <p:sldLayoutId id="2147483671" r:id="rId5"/>
    <p:sldLayoutId id="2147483670" r:id="rId6"/>
    <p:sldLayoutId id="2147483748" r:id="rId7"/>
    <p:sldLayoutId id="2147483750" r:id="rId8"/>
    <p:sldLayoutId id="2147483745" r:id="rId9"/>
    <p:sldLayoutId id="2147483657" r:id="rId10"/>
    <p:sldLayoutId id="2147483713" r:id="rId11"/>
    <p:sldLayoutId id="2147483714" r:id="rId12"/>
    <p:sldLayoutId id="2147483656" r:id="rId13"/>
    <p:sldLayoutId id="2147483712" r:id="rId14"/>
    <p:sldLayoutId id="2147483741" r:id="rId15"/>
    <p:sldLayoutId id="2147483743" r:id="rId16"/>
    <p:sldLayoutId id="2147483711" r:id="rId17"/>
    <p:sldLayoutId id="2147483752" r:id="rId18"/>
    <p:sldLayoutId id="214748375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8E2AF9-AAA1-49CF-A0BD-551D42F19C6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4" name="Rectangle 3">
            <a:extLst>
              <a:ext uri="{FF2B5EF4-FFF2-40B4-BE49-F238E27FC236}">
                <a16:creationId xmlns:a16="http://schemas.microsoft.com/office/drawing/2014/main" id="{BC4C64B1-1A62-48DA-864E-F6BBDA91AFE2}"/>
              </a:ext>
            </a:extLst>
          </p:cNvPr>
          <p:cNvSpPr/>
          <p:nvPr/>
        </p:nvSpPr>
        <p:spPr>
          <a:xfrm>
            <a:off x="1" y="0"/>
            <a:ext cx="1990724" cy="6858000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Freeform 18">
            <a:extLst>
              <a:ext uri="{FF2B5EF4-FFF2-40B4-BE49-F238E27FC236}">
                <a16:creationId xmlns:a16="http://schemas.microsoft.com/office/drawing/2014/main" id="{DF3EE97C-0827-45E9-A590-7C016039BE46}"/>
              </a:ext>
            </a:extLst>
          </p:cNvPr>
          <p:cNvSpPr>
            <a:spLocks/>
          </p:cNvSpPr>
          <p:nvPr/>
        </p:nvSpPr>
        <p:spPr bwMode="auto">
          <a:xfrm>
            <a:off x="9019273" y="3701845"/>
            <a:ext cx="3172727" cy="3156155"/>
          </a:xfrm>
          <a:custGeom>
            <a:avLst/>
            <a:gdLst>
              <a:gd name="T0" fmla="*/ 367 w 1413"/>
              <a:gd name="T1" fmla="*/ 762 h 1413"/>
              <a:gd name="T2" fmla="*/ 762 w 1413"/>
              <a:gd name="T3" fmla="*/ 367 h 1413"/>
              <a:gd name="T4" fmla="*/ 1413 w 1413"/>
              <a:gd name="T5" fmla="*/ 367 h 1413"/>
              <a:gd name="T6" fmla="*/ 1413 w 1413"/>
              <a:gd name="T7" fmla="*/ 0 h 1413"/>
              <a:gd name="T8" fmla="*/ 756 w 1413"/>
              <a:gd name="T9" fmla="*/ 0 h 1413"/>
              <a:gd name="T10" fmla="*/ 0 w 1413"/>
              <a:gd name="T11" fmla="*/ 756 h 1413"/>
              <a:gd name="T12" fmla="*/ 0 w 1413"/>
              <a:gd name="T13" fmla="*/ 1413 h 1413"/>
              <a:gd name="T14" fmla="*/ 367 w 1413"/>
              <a:gd name="T15" fmla="*/ 1413 h 1413"/>
              <a:gd name="T16" fmla="*/ 367 w 1413"/>
              <a:gd name="T17" fmla="*/ 762 h 1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13" h="1413">
                <a:moveTo>
                  <a:pt x="367" y="762"/>
                </a:moveTo>
                <a:cubicBezTo>
                  <a:pt x="367" y="544"/>
                  <a:pt x="544" y="367"/>
                  <a:pt x="762" y="367"/>
                </a:cubicBezTo>
                <a:cubicBezTo>
                  <a:pt x="1413" y="367"/>
                  <a:pt x="1413" y="367"/>
                  <a:pt x="1413" y="367"/>
                </a:cubicBezTo>
                <a:cubicBezTo>
                  <a:pt x="1413" y="0"/>
                  <a:pt x="1413" y="0"/>
                  <a:pt x="1413" y="0"/>
                </a:cubicBezTo>
                <a:cubicBezTo>
                  <a:pt x="756" y="0"/>
                  <a:pt x="756" y="0"/>
                  <a:pt x="756" y="0"/>
                </a:cubicBezTo>
                <a:cubicBezTo>
                  <a:pt x="338" y="0"/>
                  <a:pt x="0" y="338"/>
                  <a:pt x="0" y="756"/>
                </a:cubicBezTo>
                <a:cubicBezTo>
                  <a:pt x="0" y="1413"/>
                  <a:pt x="0" y="1413"/>
                  <a:pt x="0" y="1413"/>
                </a:cubicBezTo>
                <a:cubicBezTo>
                  <a:pt x="367" y="1413"/>
                  <a:pt x="367" y="1413"/>
                  <a:pt x="367" y="1413"/>
                </a:cubicBezTo>
                <a:lnTo>
                  <a:pt x="367" y="762"/>
                </a:lnTo>
                <a:close/>
              </a:path>
            </a:pathLst>
          </a:custGeom>
          <a:solidFill>
            <a:schemeClr val="tx2">
              <a:lumMod val="50000"/>
              <a:alpha val="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38" name="Rectangle 19">
            <a:extLst>
              <a:ext uri="{FF2B5EF4-FFF2-40B4-BE49-F238E27FC236}">
                <a16:creationId xmlns:a16="http://schemas.microsoft.com/office/drawing/2014/main" id="{E86F902A-3ECC-4960-87CA-D1B8D6678CC6}"/>
              </a:ext>
            </a:extLst>
          </p:cNvPr>
          <p:cNvSpPr/>
          <p:nvPr/>
        </p:nvSpPr>
        <p:spPr>
          <a:xfrm>
            <a:off x="-985" y="0"/>
            <a:ext cx="199072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77509A9-913B-43AA-9E6F-80213AC32A22}"/>
              </a:ext>
            </a:extLst>
          </p:cNvPr>
          <p:cNvSpPr/>
          <p:nvPr/>
        </p:nvSpPr>
        <p:spPr>
          <a:xfrm rot="5400000">
            <a:off x="1004319" y="5087119"/>
            <a:ext cx="1810888" cy="1619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39" name="Rectangle 19">
            <a:extLst>
              <a:ext uri="{FF2B5EF4-FFF2-40B4-BE49-F238E27FC236}">
                <a16:creationId xmlns:a16="http://schemas.microsoft.com/office/drawing/2014/main" id="{D0520E9D-5C71-4421-A165-AF0FED5C67ED}"/>
              </a:ext>
            </a:extLst>
          </p:cNvPr>
          <p:cNvSpPr/>
          <p:nvPr/>
        </p:nvSpPr>
        <p:spPr>
          <a:xfrm>
            <a:off x="-985" y="4262638"/>
            <a:ext cx="1990724" cy="1719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AAF6943-9EDA-42A0-94F4-68A5BBC31D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55" y="4371109"/>
            <a:ext cx="1201197" cy="1368969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F5D4B31-74A4-487E-90A4-F97BCF79DB92}"/>
              </a:ext>
            </a:extLst>
          </p:cNvPr>
          <p:cNvSpPr/>
          <p:nvPr/>
        </p:nvSpPr>
        <p:spPr>
          <a:xfrm>
            <a:off x="332978" y="3701845"/>
            <a:ext cx="13227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Rajdhani" panose="02000000000000000000" pitchFamily="2" charset="0"/>
              </a:rPr>
              <a:t>www.semkor.ru</a:t>
            </a:r>
          </a:p>
        </p:txBody>
      </p:sp>
      <p:grpSp>
        <p:nvGrpSpPr>
          <p:cNvPr id="40" name="Group 35">
            <a:extLst>
              <a:ext uri="{FF2B5EF4-FFF2-40B4-BE49-F238E27FC236}">
                <a16:creationId xmlns:a16="http://schemas.microsoft.com/office/drawing/2014/main" id="{E83C2EDE-D757-4F5B-8CF0-68B345C945B8}"/>
              </a:ext>
            </a:extLst>
          </p:cNvPr>
          <p:cNvGrpSpPr/>
          <p:nvPr/>
        </p:nvGrpSpPr>
        <p:grpSpPr>
          <a:xfrm>
            <a:off x="6631206" y="5112785"/>
            <a:ext cx="1370807" cy="1423778"/>
            <a:chOff x="3300413" y="-609601"/>
            <a:chExt cx="1355725" cy="1408114"/>
          </a:xfrm>
          <a:gradFill>
            <a:gsLst>
              <a:gs pos="0">
                <a:schemeClr val="bg1"/>
              </a:gs>
              <a:gs pos="72000">
                <a:schemeClr val="bg1">
                  <a:alpha val="9000"/>
                </a:schemeClr>
              </a:gs>
            </a:gsLst>
            <a:lin ang="4800000" scaled="0"/>
          </a:gradFill>
        </p:grpSpPr>
        <p:sp>
          <p:nvSpPr>
            <p:cNvPr id="41" name="Oval 17">
              <a:extLst>
                <a:ext uri="{FF2B5EF4-FFF2-40B4-BE49-F238E27FC236}">
                  <a16:creationId xmlns:a16="http://schemas.microsoft.com/office/drawing/2014/main" id="{C3B498A0-AC15-4F3D-A932-49FCF6A941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609601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2" name="Oval 18">
              <a:extLst>
                <a:ext uri="{FF2B5EF4-FFF2-40B4-BE49-F238E27FC236}">
                  <a16:creationId xmlns:a16="http://schemas.microsoft.com/office/drawing/2014/main" id="{B9933731-A1A3-47A1-B842-BA08B3547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3" name="Oval 19">
              <a:extLst>
                <a:ext uri="{FF2B5EF4-FFF2-40B4-BE49-F238E27FC236}">
                  <a16:creationId xmlns:a16="http://schemas.microsoft.com/office/drawing/2014/main" id="{4AB88B7C-4A64-4451-B64E-BE0D65A16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5" name="Oval 20">
              <a:extLst>
                <a:ext uri="{FF2B5EF4-FFF2-40B4-BE49-F238E27FC236}">
                  <a16:creationId xmlns:a16="http://schemas.microsoft.com/office/drawing/2014/main" id="{5CB09B9D-FFDE-41E8-970E-7637A638C6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6" name="Oval 21">
              <a:extLst>
                <a:ext uri="{FF2B5EF4-FFF2-40B4-BE49-F238E27FC236}">
                  <a16:creationId xmlns:a16="http://schemas.microsoft.com/office/drawing/2014/main" id="{47D7B7B3-C9A9-4552-9BDC-14CF1DD4D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7" name="Oval 22">
              <a:extLst>
                <a:ext uri="{FF2B5EF4-FFF2-40B4-BE49-F238E27FC236}">
                  <a16:creationId xmlns:a16="http://schemas.microsoft.com/office/drawing/2014/main" id="{BEAA0452-F0FD-4441-99BA-BC44F5150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358775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8" name="Oval 23">
              <a:extLst>
                <a:ext uri="{FF2B5EF4-FFF2-40B4-BE49-F238E27FC236}">
                  <a16:creationId xmlns:a16="http://schemas.microsoft.com/office/drawing/2014/main" id="{100ADD1F-3CED-402C-950A-8ECE67D8D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9" name="Oval 24">
              <a:extLst>
                <a:ext uri="{FF2B5EF4-FFF2-40B4-BE49-F238E27FC236}">
                  <a16:creationId xmlns:a16="http://schemas.microsoft.com/office/drawing/2014/main" id="{D52431B4-D8D6-4300-B53D-2CD1076EB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0" name="Oval 25">
              <a:extLst>
                <a:ext uri="{FF2B5EF4-FFF2-40B4-BE49-F238E27FC236}">
                  <a16:creationId xmlns:a16="http://schemas.microsoft.com/office/drawing/2014/main" id="{D9AA76EB-6AD3-4C00-8ACE-E5A9139B1B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1" name="Oval 26">
              <a:extLst>
                <a:ext uri="{FF2B5EF4-FFF2-40B4-BE49-F238E27FC236}">
                  <a16:creationId xmlns:a16="http://schemas.microsoft.com/office/drawing/2014/main" id="{4E7D2AE0-572A-4090-8A6C-B08088DFE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2" name="Oval 27">
              <a:extLst>
                <a:ext uri="{FF2B5EF4-FFF2-40B4-BE49-F238E27FC236}">
                  <a16:creationId xmlns:a16="http://schemas.microsoft.com/office/drawing/2014/main" id="{45B265D0-75DB-461C-943C-6C971E9F2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106363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4" name="Oval 28">
              <a:extLst>
                <a:ext uri="{FF2B5EF4-FFF2-40B4-BE49-F238E27FC236}">
                  <a16:creationId xmlns:a16="http://schemas.microsoft.com/office/drawing/2014/main" id="{882873E0-9F59-4C8E-952B-B300D299B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5" name="Oval 29">
              <a:extLst>
                <a:ext uri="{FF2B5EF4-FFF2-40B4-BE49-F238E27FC236}">
                  <a16:creationId xmlns:a16="http://schemas.microsoft.com/office/drawing/2014/main" id="{F7C861C0-CDF1-4003-BC26-9D685930B1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6" name="Oval 30">
              <a:extLst>
                <a:ext uri="{FF2B5EF4-FFF2-40B4-BE49-F238E27FC236}">
                  <a16:creationId xmlns:a16="http://schemas.microsoft.com/office/drawing/2014/main" id="{3EB52A88-E193-4EFB-B33F-B9350D3D0B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7" name="Oval 31">
              <a:extLst>
                <a:ext uri="{FF2B5EF4-FFF2-40B4-BE49-F238E27FC236}">
                  <a16:creationId xmlns:a16="http://schemas.microsoft.com/office/drawing/2014/main" id="{D87A227E-DA67-49E2-923A-826FFD67E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E8BE0D51-7B6B-44EB-9CDD-B136A66B1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146050"/>
              <a:ext cx="150813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1996C6CE-1850-4F5B-9CA7-C96CD4F38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0" name="Oval 34">
              <a:extLst>
                <a:ext uri="{FF2B5EF4-FFF2-40B4-BE49-F238E27FC236}">
                  <a16:creationId xmlns:a16="http://schemas.microsoft.com/office/drawing/2014/main" id="{9CA6729B-66F9-4085-B955-4EA86B4B5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1" name="Oval 35">
              <a:extLst>
                <a:ext uri="{FF2B5EF4-FFF2-40B4-BE49-F238E27FC236}">
                  <a16:creationId xmlns:a16="http://schemas.microsoft.com/office/drawing/2014/main" id="{814A8C2F-F61B-489A-8813-EA1905B99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2" name="Oval 36">
              <a:extLst>
                <a:ext uri="{FF2B5EF4-FFF2-40B4-BE49-F238E27FC236}">
                  <a16:creationId xmlns:a16="http://schemas.microsoft.com/office/drawing/2014/main" id="{6225C75F-EFEE-4424-BFB5-6973FEF70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3" name="Oval 37">
              <a:extLst>
                <a:ext uri="{FF2B5EF4-FFF2-40B4-BE49-F238E27FC236}">
                  <a16:creationId xmlns:a16="http://schemas.microsoft.com/office/drawing/2014/main" id="{42DF0065-4E75-42A8-B457-03A3F0EF6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396875"/>
              <a:ext cx="150813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4" name="Oval 38">
              <a:extLst>
                <a:ext uri="{FF2B5EF4-FFF2-40B4-BE49-F238E27FC236}">
                  <a16:creationId xmlns:a16="http://schemas.microsoft.com/office/drawing/2014/main" id="{70F5B025-C422-4CFF-9AE9-6D5C5E1C1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5" name="Oval 39">
              <a:extLst>
                <a:ext uri="{FF2B5EF4-FFF2-40B4-BE49-F238E27FC236}">
                  <a16:creationId xmlns:a16="http://schemas.microsoft.com/office/drawing/2014/main" id="{E43AF85D-424E-4C23-86D3-972C60570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6" name="Oval 40">
              <a:extLst>
                <a:ext uri="{FF2B5EF4-FFF2-40B4-BE49-F238E27FC236}">
                  <a16:creationId xmlns:a16="http://schemas.microsoft.com/office/drawing/2014/main" id="{64394D44-F813-4692-89FB-7CE43D85E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7" name="Oval 41">
              <a:extLst>
                <a:ext uri="{FF2B5EF4-FFF2-40B4-BE49-F238E27FC236}">
                  <a16:creationId xmlns:a16="http://schemas.microsoft.com/office/drawing/2014/main" id="{E91DED0F-EEEC-488F-A556-8DE459B73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8" name="Oval 42">
              <a:extLst>
                <a:ext uri="{FF2B5EF4-FFF2-40B4-BE49-F238E27FC236}">
                  <a16:creationId xmlns:a16="http://schemas.microsoft.com/office/drawing/2014/main" id="{97643D1C-E3FF-46EF-AD1E-A5713D4BB5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647700"/>
              <a:ext cx="150813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9" name="Oval 43">
              <a:extLst>
                <a:ext uri="{FF2B5EF4-FFF2-40B4-BE49-F238E27FC236}">
                  <a16:creationId xmlns:a16="http://schemas.microsoft.com/office/drawing/2014/main" id="{AEAD775D-7B76-4A8C-94BD-A07EFCEBBA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0" name="Oval 44">
              <a:extLst>
                <a:ext uri="{FF2B5EF4-FFF2-40B4-BE49-F238E27FC236}">
                  <a16:creationId xmlns:a16="http://schemas.microsoft.com/office/drawing/2014/main" id="{8A0C5590-2D79-4DB0-9140-45001E03C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1" name="Oval 45">
              <a:extLst>
                <a:ext uri="{FF2B5EF4-FFF2-40B4-BE49-F238E27FC236}">
                  <a16:creationId xmlns:a16="http://schemas.microsoft.com/office/drawing/2014/main" id="{5E4CB75E-C7F9-4BAA-81AD-AAA1CA9667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2" name="Oval 46">
              <a:extLst>
                <a:ext uri="{FF2B5EF4-FFF2-40B4-BE49-F238E27FC236}">
                  <a16:creationId xmlns:a16="http://schemas.microsoft.com/office/drawing/2014/main" id="{C084FF0A-99EE-463B-981C-721B7457E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  <p:sp>
        <p:nvSpPr>
          <p:cNvPr id="53" name="Rectangle 3">
            <a:extLst>
              <a:ext uri="{FF2B5EF4-FFF2-40B4-BE49-F238E27FC236}">
                <a16:creationId xmlns:a16="http://schemas.microsoft.com/office/drawing/2014/main" id="{580C955E-9AC9-4427-8358-C3E585CCFEE6}"/>
              </a:ext>
            </a:extLst>
          </p:cNvPr>
          <p:cNvSpPr/>
          <p:nvPr/>
        </p:nvSpPr>
        <p:spPr>
          <a:xfrm>
            <a:off x="1989739" y="4262638"/>
            <a:ext cx="10202262" cy="1719062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82645B-5BAC-41B2-9349-C8309A334A2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268413" y="4395683"/>
            <a:ext cx="5937250" cy="59055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indent="0">
              <a:buNone/>
            </a:pPr>
            <a:r>
              <a:rPr lang="ru-RU" sz="3600" dirty="0"/>
              <a:t>СЕРВИСНАЯ КОМПАНИЯ</a:t>
            </a:r>
            <a:endParaRPr lang="en-ID" sz="3600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8CD65DF-FF96-411B-BEC2-0B714B72CE78}"/>
              </a:ext>
            </a:extLst>
          </p:cNvPr>
          <p:cNvSpPr/>
          <p:nvPr/>
        </p:nvSpPr>
        <p:spPr>
          <a:xfrm>
            <a:off x="2203179" y="4811848"/>
            <a:ext cx="417293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/>
              <a:t>СЕМКОР</a:t>
            </a:r>
            <a:endParaRPr lang="en-ID" sz="7200" dirty="0"/>
          </a:p>
        </p:txBody>
      </p: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F0CD09F-F0DB-4715-BEF4-A12DB8029F53}"/>
              </a:ext>
            </a:extLst>
          </p:cNvPr>
          <p:cNvGrpSpPr/>
          <p:nvPr/>
        </p:nvGrpSpPr>
        <p:grpSpPr>
          <a:xfrm rot="16200000">
            <a:off x="10406674" y="5820925"/>
            <a:ext cx="337605" cy="337605"/>
            <a:chOff x="-732892" y="231760"/>
            <a:chExt cx="337605" cy="337605"/>
          </a:xfrm>
        </p:grpSpPr>
        <p:sp>
          <p:nvSpPr>
            <p:cNvPr id="74" name="Rectangle 3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6872B4B-CA03-496A-B49D-36E32B25E697}"/>
                </a:ext>
              </a:extLst>
            </p:cNvPr>
            <p:cNvSpPr/>
            <p:nvPr/>
          </p:nvSpPr>
          <p:spPr>
            <a:xfrm>
              <a:off x="-732892" y="231760"/>
              <a:ext cx="337605" cy="3376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75" name="Freeform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0AEA0BF-85E7-4624-BBBF-B707DB31CCE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604606" y="337106"/>
              <a:ext cx="81032" cy="126912"/>
            </a:xfrm>
            <a:custGeom>
              <a:avLst/>
              <a:gdLst>
                <a:gd name="T0" fmla="*/ 287 w 355"/>
                <a:gd name="T1" fmla="*/ 556 h 556"/>
                <a:gd name="T2" fmla="*/ 0 w 355"/>
                <a:gd name="T3" fmla="*/ 278 h 556"/>
                <a:gd name="T4" fmla="*/ 287 w 355"/>
                <a:gd name="T5" fmla="*/ 0 h 556"/>
                <a:gd name="T6" fmla="*/ 355 w 355"/>
                <a:gd name="T7" fmla="*/ 69 h 556"/>
                <a:gd name="T8" fmla="*/ 139 w 355"/>
                <a:gd name="T9" fmla="*/ 278 h 556"/>
                <a:gd name="T10" fmla="*/ 355 w 355"/>
                <a:gd name="T11" fmla="*/ 487 h 556"/>
                <a:gd name="T12" fmla="*/ 287 w 355"/>
                <a:gd name="T13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" h="556">
                  <a:moveTo>
                    <a:pt x="287" y="556"/>
                  </a:moveTo>
                  <a:lnTo>
                    <a:pt x="0" y="278"/>
                  </a:lnTo>
                  <a:lnTo>
                    <a:pt x="287" y="0"/>
                  </a:lnTo>
                  <a:lnTo>
                    <a:pt x="355" y="69"/>
                  </a:lnTo>
                  <a:lnTo>
                    <a:pt x="139" y="278"/>
                  </a:lnTo>
                  <a:lnTo>
                    <a:pt x="355" y="487"/>
                  </a:lnTo>
                  <a:lnTo>
                    <a:pt x="287" y="55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B617F20-F16A-440E-A7BC-2402A4274F6F}"/>
              </a:ext>
            </a:extLst>
          </p:cNvPr>
          <p:cNvSpPr txBox="1"/>
          <p:nvPr/>
        </p:nvSpPr>
        <p:spPr>
          <a:xfrm>
            <a:off x="8195927" y="4514144"/>
            <a:ext cx="3883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A0A0A"/>
                </a:solidFill>
              </a:rPr>
              <a:t>Услуги по оценке эффективности и модернизации</a:t>
            </a:r>
            <a:endParaRPr lang="en-ID" sz="2400" dirty="0">
              <a:solidFill>
                <a:srgbClr val="0A0A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56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23">
        <p:fade/>
      </p:transition>
    </mc:Choice>
    <mc:Fallback xmlns="">
      <p:transition spd="med" advTm="9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0" grpId="0" animBg="1"/>
      <p:bldP spid="39" grpId="0" animBg="1"/>
      <p:bldP spid="2" grpId="0" build="p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30">
            <a:extLst>
              <a:ext uri="{FF2B5EF4-FFF2-40B4-BE49-F238E27FC236}">
                <a16:creationId xmlns:a16="http://schemas.microsoft.com/office/drawing/2014/main" id="{5BA0DF55-7404-4F97-9113-02A2BE6534D8}"/>
              </a:ext>
            </a:extLst>
          </p:cNvPr>
          <p:cNvSpPr/>
          <p:nvPr/>
        </p:nvSpPr>
        <p:spPr>
          <a:xfrm>
            <a:off x="-10439" y="-24308"/>
            <a:ext cx="157933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054" name="Picture 6" descr="https://www.oil-gas.ru/prods/pics488">
            <a:extLst>
              <a:ext uri="{FF2B5EF4-FFF2-40B4-BE49-F238E27FC236}">
                <a16:creationId xmlns:a16="http://schemas.microsoft.com/office/drawing/2014/main" id="{2A6CAEAA-F337-4A41-B0A8-3428899D7F7E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59" y="585044"/>
            <a:ext cx="2623720" cy="422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B15CF9-86A2-478D-9C20-5630600924E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224853" y="412807"/>
            <a:ext cx="7362932" cy="2048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600" dirty="0" smtClean="0"/>
              <a:t>Оценка </a:t>
            </a:r>
            <a:r>
              <a:rPr lang="ru-RU" sz="3600" dirty="0" smtClean="0">
                <a:solidFill>
                  <a:schemeClr val="accent1"/>
                </a:solidFill>
              </a:rPr>
              <a:t>эффективности работы оборудования</a:t>
            </a:r>
            <a:endParaRPr lang="ru-RU" sz="3600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en-ID" sz="6000" dirty="0">
              <a:solidFill>
                <a:schemeClr val="accent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AAD7F4-4F59-4C65-9FDA-894B0943FCC3}"/>
              </a:ext>
            </a:extLst>
          </p:cNvPr>
          <p:cNvSpPr/>
          <p:nvPr/>
        </p:nvSpPr>
        <p:spPr>
          <a:xfrm>
            <a:off x="440389" y="346960"/>
            <a:ext cx="11486277" cy="634232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9CAF6-31BC-404F-9C46-162B31F146E4}"/>
              </a:ext>
            </a:extLst>
          </p:cNvPr>
          <p:cNvSpPr/>
          <p:nvPr/>
        </p:nvSpPr>
        <p:spPr>
          <a:xfrm>
            <a:off x="3322022" y="1644545"/>
            <a:ext cx="4869629" cy="475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endParaRPr lang="ru-RU" altLang="ru-RU" sz="1050" b="1" dirty="0"/>
          </a:p>
          <a:p>
            <a:pPr algn="r">
              <a:lnSpc>
                <a:spcPct val="120000"/>
              </a:lnSpc>
            </a:pPr>
            <a:endParaRPr lang="ru-RU" sz="1200" dirty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8DCA0107-9B25-49D4-9572-3374C1C4E795}"/>
              </a:ext>
            </a:extLst>
          </p:cNvPr>
          <p:cNvSpPr/>
          <p:nvPr/>
        </p:nvSpPr>
        <p:spPr>
          <a:xfrm rot="16200000">
            <a:off x="-116391" y="3673992"/>
            <a:ext cx="50593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>
                <a:solidFill>
                  <a:schemeClr val="bg1">
                    <a:lumMod val="75000"/>
                    <a:alpha val="57000"/>
                  </a:schemeClr>
                </a:solidFill>
              </a:rPr>
              <a:t>СЕМКОР</a:t>
            </a:r>
            <a:endParaRPr lang="en-ID" sz="8800" dirty="0">
              <a:solidFill>
                <a:schemeClr val="bg1">
                  <a:lumMod val="75000"/>
                  <a:alpha val="57000"/>
                </a:schemeClr>
              </a:solidFill>
            </a:endParaRPr>
          </a:p>
        </p:txBody>
      </p:sp>
      <p:grpSp>
        <p:nvGrpSpPr>
          <p:cNvPr id="59" name="Group 26">
            <a:extLst>
              <a:ext uri="{FF2B5EF4-FFF2-40B4-BE49-F238E27FC236}">
                <a16:creationId xmlns:a16="http://schemas.microsoft.com/office/drawing/2014/main" id="{7375B93B-6015-4E91-A0CE-88DF0E8AA00D}"/>
              </a:ext>
            </a:extLst>
          </p:cNvPr>
          <p:cNvGrpSpPr/>
          <p:nvPr/>
        </p:nvGrpSpPr>
        <p:grpSpPr>
          <a:xfrm>
            <a:off x="701113" y="626873"/>
            <a:ext cx="1370807" cy="1423778"/>
            <a:chOff x="3300413" y="-609601"/>
            <a:chExt cx="1355725" cy="1408114"/>
          </a:xfrm>
          <a:gradFill>
            <a:gsLst>
              <a:gs pos="0">
                <a:schemeClr val="bg1"/>
              </a:gs>
              <a:gs pos="72000">
                <a:schemeClr val="bg1">
                  <a:alpha val="9000"/>
                </a:schemeClr>
              </a:gs>
            </a:gsLst>
            <a:lin ang="4800000" scaled="0"/>
          </a:gradFill>
        </p:grpSpPr>
        <p:sp>
          <p:nvSpPr>
            <p:cNvPr id="60" name="Oval 17">
              <a:extLst>
                <a:ext uri="{FF2B5EF4-FFF2-40B4-BE49-F238E27FC236}">
                  <a16:creationId xmlns:a16="http://schemas.microsoft.com/office/drawing/2014/main" id="{A8E0D353-B14F-49E3-8A8D-BCAA6376B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609601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1" name="Oval 18">
              <a:extLst>
                <a:ext uri="{FF2B5EF4-FFF2-40B4-BE49-F238E27FC236}">
                  <a16:creationId xmlns:a16="http://schemas.microsoft.com/office/drawing/2014/main" id="{B93A49AE-427B-43A1-94A7-55B588462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2" name="Oval 19">
              <a:extLst>
                <a:ext uri="{FF2B5EF4-FFF2-40B4-BE49-F238E27FC236}">
                  <a16:creationId xmlns:a16="http://schemas.microsoft.com/office/drawing/2014/main" id="{EA5EBBBD-DAF0-4F91-9E58-46FFA41B9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3" name="Oval 20">
              <a:extLst>
                <a:ext uri="{FF2B5EF4-FFF2-40B4-BE49-F238E27FC236}">
                  <a16:creationId xmlns:a16="http://schemas.microsoft.com/office/drawing/2014/main" id="{D1C34FFE-BBA0-4B47-B38F-A1D78B42AF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4" name="Oval 21">
              <a:extLst>
                <a:ext uri="{FF2B5EF4-FFF2-40B4-BE49-F238E27FC236}">
                  <a16:creationId xmlns:a16="http://schemas.microsoft.com/office/drawing/2014/main" id="{ECDC2B6E-392A-4B78-84FF-B2B41D193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5" name="Oval 22">
              <a:extLst>
                <a:ext uri="{FF2B5EF4-FFF2-40B4-BE49-F238E27FC236}">
                  <a16:creationId xmlns:a16="http://schemas.microsoft.com/office/drawing/2014/main" id="{9BC1DFD6-F075-42A2-8608-2C7E07652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358775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6" name="Oval 23">
              <a:extLst>
                <a:ext uri="{FF2B5EF4-FFF2-40B4-BE49-F238E27FC236}">
                  <a16:creationId xmlns:a16="http://schemas.microsoft.com/office/drawing/2014/main" id="{232C3A3A-91A4-470C-96F7-1A8C4A147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7" name="Oval 24">
              <a:extLst>
                <a:ext uri="{FF2B5EF4-FFF2-40B4-BE49-F238E27FC236}">
                  <a16:creationId xmlns:a16="http://schemas.microsoft.com/office/drawing/2014/main" id="{276801FD-CCE6-4660-9CF0-ADAF730FF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8" name="Oval 25">
              <a:extLst>
                <a:ext uri="{FF2B5EF4-FFF2-40B4-BE49-F238E27FC236}">
                  <a16:creationId xmlns:a16="http://schemas.microsoft.com/office/drawing/2014/main" id="{39CE1F2B-93F4-4622-ABD4-CC02CA031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9" name="Oval 26">
              <a:extLst>
                <a:ext uri="{FF2B5EF4-FFF2-40B4-BE49-F238E27FC236}">
                  <a16:creationId xmlns:a16="http://schemas.microsoft.com/office/drawing/2014/main" id="{4B430A57-116F-4F11-9C2D-D6807B85D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0" name="Oval 27">
              <a:extLst>
                <a:ext uri="{FF2B5EF4-FFF2-40B4-BE49-F238E27FC236}">
                  <a16:creationId xmlns:a16="http://schemas.microsoft.com/office/drawing/2014/main" id="{D938E7E9-D10B-41C3-AE75-B3F13B986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106363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1" name="Oval 28">
              <a:extLst>
                <a:ext uri="{FF2B5EF4-FFF2-40B4-BE49-F238E27FC236}">
                  <a16:creationId xmlns:a16="http://schemas.microsoft.com/office/drawing/2014/main" id="{C99CA907-8398-4AB9-AD4D-D163D2ED7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2" name="Oval 29">
              <a:extLst>
                <a:ext uri="{FF2B5EF4-FFF2-40B4-BE49-F238E27FC236}">
                  <a16:creationId xmlns:a16="http://schemas.microsoft.com/office/drawing/2014/main" id="{F0F6B982-DBF8-463F-BA13-172C4E08E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3" name="Oval 30">
              <a:extLst>
                <a:ext uri="{FF2B5EF4-FFF2-40B4-BE49-F238E27FC236}">
                  <a16:creationId xmlns:a16="http://schemas.microsoft.com/office/drawing/2014/main" id="{F49CD136-5B5B-420C-8A1B-66B437A91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4" name="Oval 31">
              <a:extLst>
                <a:ext uri="{FF2B5EF4-FFF2-40B4-BE49-F238E27FC236}">
                  <a16:creationId xmlns:a16="http://schemas.microsoft.com/office/drawing/2014/main" id="{B6290A37-86B4-4959-B2BF-4A692DE29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5" name="Oval 32">
              <a:extLst>
                <a:ext uri="{FF2B5EF4-FFF2-40B4-BE49-F238E27FC236}">
                  <a16:creationId xmlns:a16="http://schemas.microsoft.com/office/drawing/2014/main" id="{834161EA-5954-4EDE-867C-B1059507F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146050"/>
              <a:ext cx="150813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6" name="Oval 33">
              <a:extLst>
                <a:ext uri="{FF2B5EF4-FFF2-40B4-BE49-F238E27FC236}">
                  <a16:creationId xmlns:a16="http://schemas.microsoft.com/office/drawing/2014/main" id="{ED2AA200-2CAF-441F-B4DC-EC8EF19DB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7" name="Oval 34">
              <a:extLst>
                <a:ext uri="{FF2B5EF4-FFF2-40B4-BE49-F238E27FC236}">
                  <a16:creationId xmlns:a16="http://schemas.microsoft.com/office/drawing/2014/main" id="{B1D290D1-2CD2-4500-B493-B724B3B1F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8" name="Oval 35">
              <a:extLst>
                <a:ext uri="{FF2B5EF4-FFF2-40B4-BE49-F238E27FC236}">
                  <a16:creationId xmlns:a16="http://schemas.microsoft.com/office/drawing/2014/main" id="{B609B0D4-150F-4B80-83A6-D18566416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9" name="Oval 36">
              <a:extLst>
                <a:ext uri="{FF2B5EF4-FFF2-40B4-BE49-F238E27FC236}">
                  <a16:creationId xmlns:a16="http://schemas.microsoft.com/office/drawing/2014/main" id="{D2039762-CD57-40C8-8061-F1B9A3A39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0" name="Oval 37">
              <a:extLst>
                <a:ext uri="{FF2B5EF4-FFF2-40B4-BE49-F238E27FC236}">
                  <a16:creationId xmlns:a16="http://schemas.microsoft.com/office/drawing/2014/main" id="{A5C7EFDB-9D25-4450-871F-64A824750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396875"/>
              <a:ext cx="150813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1" name="Oval 38">
              <a:extLst>
                <a:ext uri="{FF2B5EF4-FFF2-40B4-BE49-F238E27FC236}">
                  <a16:creationId xmlns:a16="http://schemas.microsoft.com/office/drawing/2014/main" id="{CC6B8E66-C858-466B-B090-E356FC0DF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2" name="Oval 39">
              <a:extLst>
                <a:ext uri="{FF2B5EF4-FFF2-40B4-BE49-F238E27FC236}">
                  <a16:creationId xmlns:a16="http://schemas.microsoft.com/office/drawing/2014/main" id="{F2460047-3B91-42BE-ADD9-046CD5B71E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3" name="Oval 40">
              <a:extLst>
                <a:ext uri="{FF2B5EF4-FFF2-40B4-BE49-F238E27FC236}">
                  <a16:creationId xmlns:a16="http://schemas.microsoft.com/office/drawing/2014/main" id="{BD82ED8B-8C05-4960-9BAC-0AABD35A0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4" name="Oval 41">
              <a:extLst>
                <a:ext uri="{FF2B5EF4-FFF2-40B4-BE49-F238E27FC236}">
                  <a16:creationId xmlns:a16="http://schemas.microsoft.com/office/drawing/2014/main" id="{1D593604-B9AA-4114-A3EA-E3B33DDE8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5" name="Oval 42">
              <a:extLst>
                <a:ext uri="{FF2B5EF4-FFF2-40B4-BE49-F238E27FC236}">
                  <a16:creationId xmlns:a16="http://schemas.microsoft.com/office/drawing/2014/main" id="{33C62C8B-AE71-428A-AC98-F70F4E6EE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647700"/>
              <a:ext cx="150813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6" name="Oval 43">
              <a:extLst>
                <a:ext uri="{FF2B5EF4-FFF2-40B4-BE49-F238E27FC236}">
                  <a16:creationId xmlns:a16="http://schemas.microsoft.com/office/drawing/2014/main" id="{901D2F37-8FE3-4E9B-8FC0-E5A4B6ABF5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7" name="Oval 44">
              <a:extLst>
                <a:ext uri="{FF2B5EF4-FFF2-40B4-BE49-F238E27FC236}">
                  <a16:creationId xmlns:a16="http://schemas.microsoft.com/office/drawing/2014/main" id="{431D2D83-5741-4BFD-AC1F-CA79B75D9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8" name="Oval 45">
              <a:extLst>
                <a:ext uri="{FF2B5EF4-FFF2-40B4-BE49-F238E27FC236}">
                  <a16:creationId xmlns:a16="http://schemas.microsoft.com/office/drawing/2014/main" id="{1CA2F36C-6537-4107-ADFA-FFCB80755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9" name="Oval 46">
              <a:extLst>
                <a:ext uri="{FF2B5EF4-FFF2-40B4-BE49-F238E27FC236}">
                  <a16:creationId xmlns:a16="http://schemas.microsoft.com/office/drawing/2014/main" id="{4CCC2118-180B-490D-859D-85A16885F4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8C2EBF94-95E6-4BBF-8881-E340C6C74124}"/>
              </a:ext>
            </a:extLst>
          </p:cNvPr>
          <p:cNvSpPr/>
          <p:nvPr/>
        </p:nvSpPr>
        <p:spPr>
          <a:xfrm>
            <a:off x="10715130" y="117882"/>
            <a:ext cx="13227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cs typeface="Rajdhani" panose="02000000000000000000" pitchFamily="2" charset="0"/>
              </a:rPr>
              <a:t>www.semkor.ru</a:t>
            </a:r>
          </a:p>
        </p:txBody>
      </p:sp>
      <p:sp>
        <p:nvSpPr>
          <p:cNvPr id="54" name="Oval 29">
            <a:extLst>
              <a:ext uri="{FF2B5EF4-FFF2-40B4-BE49-F238E27FC236}">
                <a16:creationId xmlns:a16="http://schemas.microsoft.com/office/drawing/2014/main" id="{52440FBC-C970-44C0-B40D-D8D48D52A34F}"/>
              </a:ext>
            </a:extLst>
          </p:cNvPr>
          <p:cNvSpPr/>
          <p:nvPr/>
        </p:nvSpPr>
        <p:spPr>
          <a:xfrm>
            <a:off x="272970" y="6265977"/>
            <a:ext cx="337605" cy="33760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115C5FC-E206-488E-BBBB-3600132FCF74}"/>
              </a:ext>
            </a:extLst>
          </p:cNvPr>
          <p:cNvSpPr txBox="1"/>
          <p:nvPr/>
        </p:nvSpPr>
        <p:spPr>
          <a:xfrm>
            <a:off x="196024" y="6296279"/>
            <a:ext cx="488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91AF18D-0852-4468-85C6-A271F63CD70E}" type="slidenum">
              <a:rPr lang="en-US" sz="1200" b="1" smtClean="0">
                <a:solidFill>
                  <a:schemeClr val="bg2"/>
                </a:solidFill>
                <a:latin typeface="+mj-lt"/>
              </a:rPr>
              <a:pPr algn="ctr"/>
              <a:t>2</a:t>
            </a:fld>
            <a:endParaRPr lang="en-US" sz="1200" b="1" dirty="0">
              <a:solidFill>
                <a:schemeClr val="bg2"/>
              </a:solidFill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89516" y="1644545"/>
            <a:ext cx="849956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200"/>
              </a:spcBef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Проработка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вопроса по условиям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аудирования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(регион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тип оборудования,  документация на оборудование, особенности строимых скважин и т.д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.).</a:t>
            </a:r>
          </a:p>
          <a:p>
            <a:pPr lvl="1">
              <a:spcBef>
                <a:spcPts val="1200"/>
              </a:spcBef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Определение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временных рамок на все виды операций на данном типе оборудования,  исходя из идеальных условий рабочего процесса.</a:t>
            </a:r>
          </a:p>
          <a:p>
            <a:pPr lvl="1">
              <a:spcBef>
                <a:spcPts val="1200"/>
              </a:spcBef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Ведение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контроль выполнения затраченного времени на все виды операций, конспектирование.</a:t>
            </a:r>
          </a:p>
          <a:p>
            <a:pPr lvl="1">
              <a:spcBef>
                <a:spcPts val="1200"/>
              </a:spcBef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Анализ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проведенных работ по окончанию полученных данных и выдача рекомендаций по дальнейшему улучшению.</a:t>
            </a:r>
          </a:p>
          <a:p>
            <a:pPr lvl="1">
              <a:spcBef>
                <a:spcPts val="1200"/>
              </a:spcBef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Выработка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внедрение стратегии по эффективному использованию оборудования.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1AC752A-E257-4D62-BD4B-2D6154CBA23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682" y="5052625"/>
            <a:ext cx="2192545" cy="1782399"/>
          </a:xfrm>
          <a:prstGeom prst="rect">
            <a:avLst/>
          </a:prstGeom>
        </p:spPr>
      </p:pic>
      <p:sp>
        <p:nvSpPr>
          <p:cNvPr id="42" name="Rectangle 16">
            <a:extLst>
              <a:ext uri="{FF2B5EF4-FFF2-40B4-BE49-F238E27FC236}">
                <a16:creationId xmlns:a16="http://schemas.microsoft.com/office/drawing/2014/main" id="{912E1236-8C2B-4391-B3E6-9ED1E39BB9B0}"/>
              </a:ext>
            </a:extLst>
          </p:cNvPr>
          <p:cNvSpPr/>
          <p:nvPr/>
        </p:nvSpPr>
        <p:spPr>
          <a:xfrm>
            <a:off x="3070886" y="1644545"/>
            <a:ext cx="623887" cy="39071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2D91F307-45E6-4635-B74E-A5D7F755AEB4}"/>
              </a:ext>
            </a:extLst>
          </p:cNvPr>
          <p:cNvSpPr/>
          <p:nvPr/>
        </p:nvSpPr>
        <p:spPr>
          <a:xfrm>
            <a:off x="3215842" y="1751524"/>
            <a:ext cx="357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1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2D91F307-45E6-4635-B74E-A5D7F755AEB4}"/>
              </a:ext>
            </a:extLst>
          </p:cNvPr>
          <p:cNvSpPr/>
          <p:nvPr/>
        </p:nvSpPr>
        <p:spPr>
          <a:xfrm>
            <a:off x="3202370" y="2714945"/>
            <a:ext cx="4326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2D91F307-45E6-4635-B74E-A5D7F755AEB4}"/>
              </a:ext>
            </a:extLst>
          </p:cNvPr>
          <p:cNvSpPr/>
          <p:nvPr/>
        </p:nvSpPr>
        <p:spPr>
          <a:xfrm>
            <a:off x="3202420" y="3518123"/>
            <a:ext cx="357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2D91F307-45E6-4635-B74E-A5D7F755AEB4}"/>
              </a:ext>
            </a:extLst>
          </p:cNvPr>
          <p:cNvSpPr/>
          <p:nvPr/>
        </p:nvSpPr>
        <p:spPr>
          <a:xfrm>
            <a:off x="3223729" y="4304085"/>
            <a:ext cx="357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2D91F307-45E6-4635-B74E-A5D7F755AEB4}"/>
              </a:ext>
            </a:extLst>
          </p:cNvPr>
          <p:cNvSpPr/>
          <p:nvPr/>
        </p:nvSpPr>
        <p:spPr>
          <a:xfrm>
            <a:off x="3233935" y="5036338"/>
            <a:ext cx="326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5</a:t>
            </a:r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1F0CD09F-F0DB-4715-BEF4-A12DB8029F53}"/>
              </a:ext>
            </a:extLst>
          </p:cNvPr>
          <p:cNvGrpSpPr/>
          <p:nvPr/>
        </p:nvGrpSpPr>
        <p:grpSpPr>
          <a:xfrm rot="16200000">
            <a:off x="11451477" y="521981"/>
            <a:ext cx="337605" cy="337605"/>
            <a:chOff x="-732892" y="231760"/>
            <a:chExt cx="337605" cy="337605"/>
          </a:xfrm>
        </p:grpSpPr>
        <p:sp>
          <p:nvSpPr>
            <p:cNvPr id="50" name="Rectangle 3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6872B4B-CA03-496A-B49D-36E32B25E697}"/>
                </a:ext>
              </a:extLst>
            </p:cNvPr>
            <p:cNvSpPr/>
            <p:nvPr/>
          </p:nvSpPr>
          <p:spPr>
            <a:xfrm>
              <a:off x="-732892" y="231760"/>
              <a:ext cx="337605" cy="3376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51" name="Freeform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0AEA0BF-85E7-4624-BBBF-B707DB31CCE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604606" y="337106"/>
              <a:ext cx="81032" cy="126912"/>
            </a:xfrm>
            <a:custGeom>
              <a:avLst/>
              <a:gdLst>
                <a:gd name="T0" fmla="*/ 287 w 355"/>
                <a:gd name="T1" fmla="*/ 556 h 556"/>
                <a:gd name="T2" fmla="*/ 0 w 355"/>
                <a:gd name="T3" fmla="*/ 278 h 556"/>
                <a:gd name="T4" fmla="*/ 287 w 355"/>
                <a:gd name="T5" fmla="*/ 0 h 556"/>
                <a:gd name="T6" fmla="*/ 355 w 355"/>
                <a:gd name="T7" fmla="*/ 69 h 556"/>
                <a:gd name="T8" fmla="*/ 139 w 355"/>
                <a:gd name="T9" fmla="*/ 278 h 556"/>
                <a:gd name="T10" fmla="*/ 355 w 355"/>
                <a:gd name="T11" fmla="*/ 487 h 556"/>
                <a:gd name="T12" fmla="*/ 287 w 355"/>
                <a:gd name="T13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" h="556">
                  <a:moveTo>
                    <a:pt x="287" y="556"/>
                  </a:moveTo>
                  <a:lnTo>
                    <a:pt x="0" y="278"/>
                  </a:lnTo>
                  <a:lnTo>
                    <a:pt x="287" y="0"/>
                  </a:lnTo>
                  <a:lnTo>
                    <a:pt x="355" y="69"/>
                  </a:lnTo>
                  <a:lnTo>
                    <a:pt x="139" y="278"/>
                  </a:lnTo>
                  <a:lnTo>
                    <a:pt x="355" y="487"/>
                  </a:lnTo>
                  <a:lnTo>
                    <a:pt x="287" y="55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C54E790E-99B0-4773-A4B0-8D655C209038}"/>
              </a:ext>
            </a:extLst>
          </p:cNvPr>
          <p:cNvGrpSpPr/>
          <p:nvPr/>
        </p:nvGrpSpPr>
        <p:grpSpPr>
          <a:xfrm rot="5400000">
            <a:off x="1316605" y="6219749"/>
            <a:ext cx="337605" cy="337605"/>
            <a:chOff x="-732892" y="231760"/>
            <a:chExt cx="337605" cy="337605"/>
          </a:xfrm>
        </p:grpSpPr>
        <p:sp>
          <p:nvSpPr>
            <p:cNvPr id="58" name="Rectangle 3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942F8DF-9890-49D1-A749-E0B1358C48D3}"/>
                </a:ext>
              </a:extLst>
            </p:cNvPr>
            <p:cNvSpPr/>
            <p:nvPr/>
          </p:nvSpPr>
          <p:spPr>
            <a:xfrm>
              <a:off x="-732892" y="231760"/>
              <a:ext cx="337605" cy="33760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90" name="Freeform 2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4B4EC39-B9FC-4219-90E8-C62562082D0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604606" y="337106"/>
              <a:ext cx="81032" cy="126912"/>
            </a:xfrm>
            <a:custGeom>
              <a:avLst/>
              <a:gdLst>
                <a:gd name="T0" fmla="*/ 287 w 355"/>
                <a:gd name="T1" fmla="*/ 556 h 556"/>
                <a:gd name="T2" fmla="*/ 0 w 355"/>
                <a:gd name="T3" fmla="*/ 278 h 556"/>
                <a:gd name="T4" fmla="*/ 287 w 355"/>
                <a:gd name="T5" fmla="*/ 0 h 556"/>
                <a:gd name="T6" fmla="*/ 355 w 355"/>
                <a:gd name="T7" fmla="*/ 69 h 556"/>
                <a:gd name="T8" fmla="*/ 139 w 355"/>
                <a:gd name="T9" fmla="*/ 278 h 556"/>
                <a:gd name="T10" fmla="*/ 355 w 355"/>
                <a:gd name="T11" fmla="*/ 487 h 556"/>
                <a:gd name="T12" fmla="*/ 287 w 355"/>
                <a:gd name="T13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" h="556">
                  <a:moveTo>
                    <a:pt x="287" y="556"/>
                  </a:moveTo>
                  <a:lnTo>
                    <a:pt x="0" y="278"/>
                  </a:lnTo>
                  <a:lnTo>
                    <a:pt x="287" y="0"/>
                  </a:lnTo>
                  <a:lnTo>
                    <a:pt x="355" y="69"/>
                  </a:lnTo>
                  <a:lnTo>
                    <a:pt x="139" y="278"/>
                  </a:lnTo>
                  <a:lnTo>
                    <a:pt x="355" y="487"/>
                  </a:lnTo>
                  <a:lnTo>
                    <a:pt x="287" y="55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9510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" grpId="0" build="p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C48538D-F4BD-4319-9A02-57B8D7EB54C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5" name="Rectangle 3">
            <a:extLst>
              <a:ext uri="{FF2B5EF4-FFF2-40B4-BE49-F238E27FC236}">
                <a16:creationId xmlns:a16="http://schemas.microsoft.com/office/drawing/2014/main" id="{10E8FCF2-01A0-42C6-B3AF-C17CB660D842}"/>
              </a:ext>
            </a:extLst>
          </p:cNvPr>
          <p:cNvSpPr/>
          <p:nvPr/>
        </p:nvSpPr>
        <p:spPr>
          <a:xfrm>
            <a:off x="6417432" y="0"/>
            <a:ext cx="5772151" cy="6858000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677A95A-7FBC-4AD8-8492-2FC07457910A}"/>
              </a:ext>
            </a:extLst>
          </p:cNvPr>
          <p:cNvGrpSpPr/>
          <p:nvPr/>
        </p:nvGrpSpPr>
        <p:grpSpPr>
          <a:xfrm rot="10800000">
            <a:off x="1331075" y="670870"/>
            <a:ext cx="1370807" cy="1423778"/>
            <a:chOff x="3300413" y="-609601"/>
            <a:chExt cx="1355725" cy="1408114"/>
          </a:xfrm>
          <a:gradFill>
            <a:gsLst>
              <a:gs pos="0">
                <a:schemeClr val="bg1"/>
              </a:gs>
              <a:gs pos="72000">
                <a:schemeClr val="bg1">
                  <a:alpha val="9000"/>
                </a:schemeClr>
              </a:gs>
            </a:gsLst>
            <a:lin ang="4800000" scaled="0"/>
          </a:gradFill>
        </p:grpSpPr>
        <p:sp>
          <p:nvSpPr>
            <p:cNvPr id="28" name="Oval 17">
              <a:extLst>
                <a:ext uri="{FF2B5EF4-FFF2-40B4-BE49-F238E27FC236}">
                  <a16:creationId xmlns:a16="http://schemas.microsoft.com/office/drawing/2014/main" id="{19CA3E45-1BDD-40EF-85C1-BD846BC7E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609601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29" name="Oval 18">
              <a:extLst>
                <a:ext uri="{FF2B5EF4-FFF2-40B4-BE49-F238E27FC236}">
                  <a16:creationId xmlns:a16="http://schemas.microsoft.com/office/drawing/2014/main" id="{7D9F43D7-0E83-4106-A74B-39E85F444D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0" name="Oval 19">
              <a:extLst>
                <a:ext uri="{FF2B5EF4-FFF2-40B4-BE49-F238E27FC236}">
                  <a16:creationId xmlns:a16="http://schemas.microsoft.com/office/drawing/2014/main" id="{6B8E024B-6C8E-40FE-9C23-C85743650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1" name="Oval 20">
              <a:extLst>
                <a:ext uri="{FF2B5EF4-FFF2-40B4-BE49-F238E27FC236}">
                  <a16:creationId xmlns:a16="http://schemas.microsoft.com/office/drawing/2014/main" id="{088DF11F-A8A6-45A2-B3F4-99C7341C1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2" name="Oval 21">
              <a:extLst>
                <a:ext uri="{FF2B5EF4-FFF2-40B4-BE49-F238E27FC236}">
                  <a16:creationId xmlns:a16="http://schemas.microsoft.com/office/drawing/2014/main" id="{30ECC429-6ACD-4007-9B04-02358373F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3" name="Oval 22">
              <a:extLst>
                <a:ext uri="{FF2B5EF4-FFF2-40B4-BE49-F238E27FC236}">
                  <a16:creationId xmlns:a16="http://schemas.microsoft.com/office/drawing/2014/main" id="{24C6563F-C706-41CA-9397-84E9C5182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358775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4" name="Oval 23">
              <a:extLst>
                <a:ext uri="{FF2B5EF4-FFF2-40B4-BE49-F238E27FC236}">
                  <a16:creationId xmlns:a16="http://schemas.microsoft.com/office/drawing/2014/main" id="{4E586B8B-60BF-4418-BDED-299ED927B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5" name="Oval 24">
              <a:extLst>
                <a:ext uri="{FF2B5EF4-FFF2-40B4-BE49-F238E27FC236}">
                  <a16:creationId xmlns:a16="http://schemas.microsoft.com/office/drawing/2014/main" id="{790A3925-049F-4C52-A648-B85F487437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6" name="Oval 25">
              <a:extLst>
                <a:ext uri="{FF2B5EF4-FFF2-40B4-BE49-F238E27FC236}">
                  <a16:creationId xmlns:a16="http://schemas.microsoft.com/office/drawing/2014/main" id="{2A522182-8141-46B0-B8EE-14D11F148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7" name="Oval 26">
              <a:extLst>
                <a:ext uri="{FF2B5EF4-FFF2-40B4-BE49-F238E27FC236}">
                  <a16:creationId xmlns:a16="http://schemas.microsoft.com/office/drawing/2014/main" id="{7E6EFF53-42F0-492A-A331-AD3CAEDF4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8" name="Oval 27">
              <a:extLst>
                <a:ext uri="{FF2B5EF4-FFF2-40B4-BE49-F238E27FC236}">
                  <a16:creationId xmlns:a16="http://schemas.microsoft.com/office/drawing/2014/main" id="{481913F6-6A3A-434E-A8D4-EBFEB8322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106363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9" name="Oval 28">
              <a:extLst>
                <a:ext uri="{FF2B5EF4-FFF2-40B4-BE49-F238E27FC236}">
                  <a16:creationId xmlns:a16="http://schemas.microsoft.com/office/drawing/2014/main" id="{02310601-C077-4AB5-82C6-1FDB1BBF7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0" name="Oval 29">
              <a:extLst>
                <a:ext uri="{FF2B5EF4-FFF2-40B4-BE49-F238E27FC236}">
                  <a16:creationId xmlns:a16="http://schemas.microsoft.com/office/drawing/2014/main" id="{3835CA9D-4058-49D9-B819-8A82CF637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1" name="Oval 30">
              <a:extLst>
                <a:ext uri="{FF2B5EF4-FFF2-40B4-BE49-F238E27FC236}">
                  <a16:creationId xmlns:a16="http://schemas.microsoft.com/office/drawing/2014/main" id="{2DF68975-D828-45A3-A666-B85FB1954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2" name="Oval 31">
              <a:extLst>
                <a:ext uri="{FF2B5EF4-FFF2-40B4-BE49-F238E27FC236}">
                  <a16:creationId xmlns:a16="http://schemas.microsoft.com/office/drawing/2014/main" id="{4732E72D-CFE2-4619-99EB-630F081D7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3" name="Oval 32">
              <a:extLst>
                <a:ext uri="{FF2B5EF4-FFF2-40B4-BE49-F238E27FC236}">
                  <a16:creationId xmlns:a16="http://schemas.microsoft.com/office/drawing/2014/main" id="{18A4E90F-8EA5-44DC-8F5D-6473C4A67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146050"/>
              <a:ext cx="150813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4" name="Oval 33">
              <a:extLst>
                <a:ext uri="{FF2B5EF4-FFF2-40B4-BE49-F238E27FC236}">
                  <a16:creationId xmlns:a16="http://schemas.microsoft.com/office/drawing/2014/main" id="{B1EC014E-1B77-4B67-BA8D-29E8ECDE33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5" name="Oval 34">
              <a:extLst>
                <a:ext uri="{FF2B5EF4-FFF2-40B4-BE49-F238E27FC236}">
                  <a16:creationId xmlns:a16="http://schemas.microsoft.com/office/drawing/2014/main" id="{77A758C4-9A96-4E5B-8220-CBD40CA86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6" name="Oval 35">
              <a:extLst>
                <a:ext uri="{FF2B5EF4-FFF2-40B4-BE49-F238E27FC236}">
                  <a16:creationId xmlns:a16="http://schemas.microsoft.com/office/drawing/2014/main" id="{B20477C0-B838-4D88-8BF4-5C890D055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7" name="Oval 36">
              <a:extLst>
                <a:ext uri="{FF2B5EF4-FFF2-40B4-BE49-F238E27FC236}">
                  <a16:creationId xmlns:a16="http://schemas.microsoft.com/office/drawing/2014/main" id="{9C3AF398-92F3-4169-A1D9-D0F040141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8" name="Oval 37">
              <a:extLst>
                <a:ext uri="{FF2B5EF4-FFF2-40B4-BE49-F238E27FC236}">
                  <a16:creationId xmlns:a16="http://schemas.microsoft.com/office/drawing/2014/main" id="{14F1610A-B3E8-40EA-8B82-17664C160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396875"/>
              <a:ext cx="150813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9" name="Oval 38">
              <a:extLst>
                <a:ext uri="{FF2B5EF4-FFF2-40B4-BE49-F238E27FC236}">
                  <a16:creationId xmlns:a16="http://schemas.microsoft.com/office/drawing/2014/main" id="{96569329-8359-481E-8CA0-01618DEDA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0" name="Oval 39">
              <a:extLst>
                <a:ext uri="{FF2B5EF4-FFF2-40B4-BE49-F238E27FC236}">
                  <a16:creationId xmlns:a16="http://schemas.microsoft.com/office/drawing/2014/main" id="{E55BA40B-5D3B-46F7-B161-46881C3CB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1" name="Oval 40">
              <a:extLst>
                <a:ext uri="{FF2B5EF4-FFF2-40B4-BE49-F238E27FC236}">
                  <a16:creationId xmlns:a16="http://schemas.microsoft.com/office/drawing/2014/main" id="{1A8D0C0E-6A7C-425D-BDAA-FAFFA8373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2" name="Oval 41">
              <a:extLst>
                <a:ext uri="{FF2B5EF4-FFF2-40B4-BE49-F238E27FC236}">
                  <a16:creationId xmlns:a16="http://schemas.microsoft.com/office/drawing/2014/main" id="{B765C2C8-061F-4178-9648-F96324794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3" name="Oval 42">
              <a:extLst>
                <a:ext uri="{FF2B5EF4-FFF2-40B4-BE49-F238E27FC236}">
                  <a16:creationId xmlns:a16="http://schemas.microsoft.com/office/drawing/2014/main" id="{8F5E01A6-64AC-4205-A08B-EE259065D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647700"/>
              <a:ext cx="150813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4" name="Oval 43">
              <a:extLst>
                <a:ext uri="{FF2B5EF4-FFF2-40B4-BE49-F238E27FC236}">
                  <a16:creationId xmlns:a16="http://schemas.microsoft.com/office/drawing/2014/main" id="{803D8D97-44B1-4BEE-A5B6-B5D362348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5" name="Oval 44">
              <a:extLst>
                <a:ext uri="{FF2B5EF4-FFF2-40B4-BE49-F238E27FC236}">
                  <a16:creationId xmlns:a16="http://schemas.microsoft.com/office/drawing/2014/main" id="{52857D66-3188-4A5A-A5A6-791FA32FEF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6" name="Oval 45">
              <a:extLst>
                <a:ext uri="{FF2B5EF4-FFF2-40B4-BE49-F238E27FC236}">
                  <a16:creationId xmlns:a16="http://schemas.microsoft.com/office/drawing/2014/main" id="{43958332-B38B-405E-9852-EC27D5198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7" name="Oval 46">
              <a:extLst>
                <a:ext uri="{FF2B5EF4-FFF2-40B4-BE49-F238E27FC236}">
                  <a16:creationId xmlns:a16="http://schemas.microsoft.com/office/drawing/2014/main" id="{C55DAEFB-D257-4DDB-97B5-24ECEA230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  <p:sp>
        <p:nvSpPr>
          <p:cNvPr id="61" name="Rectangle 3">
            <a:extLst>
              <a:ext uri="{FF2B5EF4-FFF2-40B4-BE49-F238E27FC236}">
                <a16:creationId xmlns:a16="http://schemas.microsoft.com/office/drawing/2014/main" id="{3D6F53BA-B91F-4FAF-AECE-AC0A5AEBEFD7}"/>
              </a:ext>
            </a:extLst>
          </p:cNvPr>
          <p:cNvSpPr/>
          <p:nvPr/>
        </p:nvSpPr>
        <p:spPr>
          <a:xfrm>
            <a:off x="1099035" y="830815"/>
            <a:ext cx="10318009" cy="56181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2918C965-68FA-4DF2-92AC-DE1CEEF93D85}"/>
              </a:ext>
            </a:extLst>
          </p:cNvPr>
          <p:cNvSpPr/>
          <p:nvPr/>
        </p:nvSpPr>
        <p:spPr>
          <a:xfrm>
            <a:off x="3861193" y="9530"/>
            <a:ext cx="49961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accent1"/>
                </a:solidFill>
              </a:rPr>
              <a:t>Планирование</a:t>
            </a:r>
            <a:endParaRPr lang="ru-RU" sz="4000" dirty="0">
              <a:solidFill>
                <a:schemeClr val="accent1"/>
              </a:solidFill>
            </a:endParaRP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E59E8118-F700-4523-9D24-883D6A7CFEAF}"/>
              </a:ext>
            </a:extLst>
          </p:cNvPr>
          <p:cNvSpPr/>
          <p:nvPr/>
        </p:nvSpPr>
        <p:spPr>
          <a:xfrm>
            <a:off x="10715130" y="117882"/>
            <a:ext cx="13227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cs typeface="Rajdhani" panose="02000000000000000000" pitchFamily="2" charset="0"/>
              </a:rPr>
              <a:t>www.semkor.ru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884C57-1D83-46A3-A2EF-4A66CFDCF9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3786" y="1350910"/>
            <a:ext cx="3090462" cy="4630057"/>
          </a:xfrm>
        </p:spPr>
      </p:pic>
      <p:sp>
        <p:nvSpPr>
          <p:cNvPr id="79" name="Rectangle 80">
            <a:extLst>
              <a:ext uri="{FF2B5EF4-FFF2-40B4-BE49-F238E27FC236}">
                <a16:creationId xmlns:a16="http://schemas.microsoft.com/office/drawing/2014/main" id="{233B5F55-6E51-44E6-A576-FA6DB4FC00F5}"/>
              </a:ext>
            </a:extLst>
          </p:cNvPr>
          <p:cNvSpPr/>
          <p:nvPr/>
        </p:nvSpPr>
        <p:spPr>
          <a:xfrm>
            <a:off x="352697" y="3644538"/>
            <a:ext cx="1440783" cy="1471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dist="508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A099D0AC-AC2C-4887-AC9B-D5A7D98E7C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05" y="3790289"/>
            <a:ext cx="978395" cy="1115048"/>
          </a:xfrm>
          <a:prstGeom prst="rect">
            <a:avLst/>
          </a:prstGeom>
        </p:spPr>
      </p:pic>
      <p:sp>
        <p:nvSpPr>
          <p:cNvPr id="59" name="Oval 29">
            <a:extLst>
              <a:ext uri="{FF2B5EF4-FFF2-40B4-BE49-F238E27FC236}">
                <a16:creationId xmlns:a16="http://schemas.microsoft.com/office/drawing/2014/main" id="{A9ED6178-1CA4-4EF7-9898-C9A8A316EFEC}"/>
              </a:ext>
            </a:extLst>
          </p:cNvPr>
          <p:cNvSpPr/>
          <p:nvPr/>
        </p:nvSpPr>
        <p:spPr>
          <a:xfrm>
            <a:off x="272970" y="6265977"/>
            <a:ext cx="337605" cy="33760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7BABEC9-AAA4-4168-8A73-F8BF98EBC85F}"/>
              </a:ext>
            </a:extLst>
          </p:cNvPr>
          <p:cNvSpPr txBox="1"/>
          <p:nvPr/>
        </p:nvSpPr>
        <p:spPr>
          <a:xfrm>
            <a:off x="196024" y="6296279"/>
            <a:ext cx="488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91AF18D-0852-4468-85C6-A271F63CD70E}" type="slidenum">
              <a:rPr lang="en-US" sz="1200" b="1" smtClean="0">
                <a:solidFill>
                  <a:schemeClr val="bg2"/>
                </a:solidFill>
                <a:latin typeface="+mj-lt"/>
              </a:rPr>
              <a:pPr algn="ctr"/>
              <a:t>3</a:t>
            </a:fld>
            <a:endParaRPr lang="en-US" sz="1200" b="1" dirty="0">
              <a:solidFill>
                <a:schemeClr val="bg2"/>
              </a:solidFill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08729" y="939787"/>
            <a:ext cx="717591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indent="-469900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Уровни </a:t>
            </a:r>
            <a:r>
              <a:rPr lang="ru-RU" sz="2000" b="1" dirty="0">
                <a:solidFill>
                  <a:schemeClr val="bg1"/>
                </a:solidFill>
                <a:cs typeface="Times New Roman" pitchFamily="18" charset="0"/>
              </a:rPr>
              <a:t>планирования на основании аудита</a:t>
            </a:r>
            <a:r>
              <a:rPr lang="en-US" sz="2000" b="1" dirty="0">
                <a:solidFill>
                  <a:schemeClr val="bg1"/>
                </a:solidFill>
                <a:cs typeface="Times New Roman" pitchFamily="18" charset="0"/>
              </a:rPr>
              <a:t>:</a:t>
            </a:r>
            <a:endParaRPr lang="ru-RU" sz="2000" dirty="0">
              <a:solidFill>
                <a:schemeClr val="bg1"/>
              </a:solidFill>
              <a:cs typeface="Times New Roman" pitchFamily="18" charset="0"/>
            </a:endParaRPr>
          </a:p>
          <a:p>
            <a:pPr marL="717550" lvl="1" indent="-246063">
              <a:spcBef>
                <a:spcPts val="1200"/>
              </a:spcBef>
              <a:buClr>
                <a:schemeClr val="accent2"/>
              </a:buClr>
              <a:defRPr/>
            </a:pPr>
            <a:r>
              <a:rPr lang="en-US" sz="1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Рассмотреть результаты оценки эффективности с возможной модернизацией с руководителями служб и представить предложения по их улучшению.</a:t>
            </a:r>
          </a:p>
          <a:p>
            <a:pPr marL="717550" lvl="1" indent="-246063">
              <a:spcBef>
                <a:spcPts val="1200"/>
              </a:spcBef>
              <a:buClr>
                <a:schemeClr val="accent2"/>
              </a:buClr>
              <a:defRPr/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Определить приоритеты и утвердить план внедрения в проект.</a:t>
            </a:r>
          </a:p>
          <a:p>
            <a:pPr marL="717550" lvl="1" indent="-246063">
              <a:spcBef>
                <a:spcPts val="1200"/>
              </a:spcBef>
              <a:buClr>
                <a:schemeClr val="accent2"/>
              </a:buClr>
              <a:defRPr/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Рассмотреть результаты оценки текущих процессов и утвердить цели проекта и  ожидаемые результаты.</a:t>
            </a:r>
          </a:p>
          <a:p>
            <a:pPr marL="717550" lvl="1" indent="-246063">
              <a:spcBef>
                <a:spcPts val="1200"/>
              </a:spcBef>
              <a:buClr>
                <a:schemeClr val="accent2"/>
              </a:buClr>
              <a:defRPr/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Составить план-график внедрения предложений, с целью документирования, фиксирования и отслеживания внедрения предложений.</a:t>
            </a:r>
          </a:p>
          <a:p>
            <a:pPr marL="717550" lvl="1" indent="-246063">
              <a:spcBef>
                <a:spcPts val="1200"/>
              </a:spcBef>
              <a:buClr>
                <a:schemeClr val="accent2"/>
              </a:buClr>
              <a:defRPr/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Проанализировать имеющиеся данные и начать процесс с составлением  блок-схем по возможной модернизации, отбраковки или иных процессов.</a:t>
            </a:r>
          </a:p>
          <a:p>
            <a:pPr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C54E790E-99B0-4773-A4B0-8D655C209038}"/>
              </a:ext>
            </a:extLst>
          </p:cNvPr>
          <p:cNvGrpSpPr/>
          <p:nvPr/>
        </p:nvGrpSpPr>
        <p:grpSpPr>
          <a:xfrm rot="5400000">
            <a:off x="807477" y="5812164"/>
            <a:ext cx="337605" cy="337605"/>
            <a:chOff x="-732892" y="231760"/>
            <a:chExt cx="337605" cy="337605"/>
          </a:xfrm>
        </p:grpSpPr>
        <p:sp>
          <p:nvSpPr>
            <p:cNvPr id="63" name="Rectangle 3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942F8DF-9890-49D1-A749-E0B1358C48D3}"/>
                </a:ext>
              </a:extLst>
            </p:cNvPr>
            <p:cNvSpPr/>
            <p:nvPr/>
          </p:nvSpPr>
          <p:spPr>
            <a:xfrm>
              <a:off x="-732892" y="231760"/>
              <a:ext cx="337605" cy="33760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64" name="Freeform 2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4B4EC39-B9FC-4219-90E8-C62562082D0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604606" y="337106"/>
              <a:ext cx="81032" cy="126912"/>
            </a:xfrm>
            <a:custGeom>
              <a:avLst/>
              <a:gdLst>
                <a:gd name="T0" fmla="*/ 287 w 355"/>
                <a:gd name="T1" fmla="*/ 556 h 556"/>
                <a:gd name="T2" fmla="*/ 0 w 355"/>
                <a:gd name="T3" fmla="*/ 278 h 556"/>
                <a:gd name="T4" fmla="*/ 287 w 355"/>
                <a:gd name="T5" fmla="*/ 0 h 556"/>
                <a:gd name="T6" fmla="*/ 355 w 355"/>
                <a:gd name="T7" fmla="*/ 69 h 556"/>
                <a:gd name="T8" fmla="*/ 139 w 355"/>
                <a:gd name="T9" fmla="*/ 278 h 556"/>
                <a:gd name="T10" fmla="*/ 355 w 355"/>
                <a:gd name="T11" fmla="*/ 487 h 556"/>
                <a:gd name="T12" fmla="*/ 287 w 355"/>
                <a:gd name="T13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" h="556">
                  <a:moveTo>
                    <a:pt x="287" y="556"/>
                  </a:moveTo>
                  <a:lnTo>
                    <a:pt x="0" y="278"/>
                  </a:lnTo>
                  <a:lnTo>
                    <a:pt x="287" y="0"/>
                  </a:lnTo>
                  <a:lnTo>
                    <a:pt x="355" y="69"/>
                  </a:lnTo>
                  <a:lnTo>
                    <a:pt x="139" y="278"/>
                  </a:lnTo>
                  <a:lnTo>
                    <a:pt x="355" y="487"/>
                  </a:lnTo>
                  <a:lnTo>
                    <a:pt x="287" y="55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B471830-DEAC-4E02-B746-E8AC9C25D220}"/>
              </a:ext>
            </a:extLst>
          </p:cNvPr>
          <p:cNvGrpSpPr/>
          <p:nvPr/>
        </p:nvGrpSpPr>
        <p:grpSpPr>
          <a:xfrm rot="16200000">
            <a:off x="11207726" y="996672"/>
            <a:ext cx="337605" cy="337605"/>
            <a:chOff x="-732892" y="231760"/>
            <a:chExt cx="337605" cy="337605"/>
          </a:xfrm>
        </p:grpSpPr>
        <p:sp>
          <p:nvSpPr>
            <p:cNvPr id="66" name="Rectangle 3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8E74D91-DDA7-4347-AE30-D5E1C3F0F333}"/>
                </a:ext>
              </a:extLst>
            </p:cNvPr>
            <p:cNvSpPr/>
            <p:nvPr/>
          </p:nvSpPr>
          <p:spPr>
            <a:xfrm>
              <a:off x="-732892" y="231760"/>
              <a:ext cx="337605" cy="3376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67" name="Freeform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E4CEC8A-3C3B-4545-BDC7-65EC38CF696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604606" y="337106"/>
              <a:ext cx="81032" cy="126912"/>
            </a:xfrm>
            <a:custGeom>
              <a:avLst/>
              <a:gdLst>
                <a:gd name="T0" fmla="*/ 287 w 355"/>
                <a:gd name="T1" fmla="*/ 556 h 556"/>
                <a:gd name="T2" fmla="*/ 0 w 355"/>
                <a:gd name="T3" fmla="*/ 278 h 556"/>
                <a:gd name="T4" fmla="*/ 287 w 355"/>
                <a:gd name="T5" fmla="*/ 0 h 556"/>
                <a:gd name="T6" fmla="*/ 355 w 355"/>
                <a:gd name="T7" fmla="*/ 69 h 556"/>
                <a:gd name="T8" fmla="*/ 139 w 355"/>
                <a:gd name="T9" fmla="*/ 278 h 556"/>
                <a:gd name="T10" fmla="*/ 355 w 355"/>
                <a:gd name="T11" fmla="*/ 487 h 556"/>
                <a:gd name="T12" fmla="*/ 287 w 355"/>
                <a:gd name="T13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" h="556">
                  <a:moveTo>
                    <a:pt x="287" y="556"/>
                  </a:moveTo>
                  <a:lnTo>
                    <a:pt x="0" y="278"/>
                  </a:lnTo>
                  <a:lnTo>
                    <a:pt x="287" y="0"/>
                  </a:lnTo>
                  <a:lnTo>
                    <a:pt x="355" y="69"/>
                  </a:lnTo>
                  <a:lnTo>
                    <a:pt x="139" y="278"/>
                  </a:lnTo>
                  <a:lnTo>
                    <a:pt x="355" y="487"/>
                  </a:lnTo>
                  <a:lnTo>
                    <a:pt x="287" y="55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9" name="Group 26">
            <a:extLst>
              <a:ext uri="{FF2B5EF4-FFF2-40B4-BE49-F238E27FC236}">
                <a16:creationId xmlns:a16="http://schemas.microsoft.com/office/drawing/2014/main" id="{9677A95A-7FBC-4AD8-8492-2FC07457910A}"/>
              </a:ext>
            </a:extLst>
          </p:cNvPr>
          <p:cNvGrpSpPr/>
          <p:nvPr/>
        </p:nvGrpSpPr>
        <p:grpSpPr>
          <a:xfrm rot="10800000">
            <a:off x="807478" y="792590"/>
            <a:ext cx="1370807" cy="1423778"/>
            <a:chOff x="3300413" y="-609601"/>
            <a:chExt cx="1355725" cy="1408114"/>
          </a:xfrm>
          <a:gradFill>
            <a:gsLst>
              <a:gs pos="0">
                <a:schemeClr val="bg1"/>
              </a:gs>
              <a:gs pos="72000">
                <a:schemeClr val="bg1">
                  <a:alpha val="9000"/>
                </a:schemeClr>
              </a:gs>
            </a:gsLst>
            <a:lin ang="4800000" scaled="0"/>
          </a:gradFill>
        </p:grpSpPr>
        <p:sp>
          <p:nvSpPr>
            <p:cNvPr id="70" name="Oval 17">
              <a:extLst>
                <a:ext uri="{FF2B5EF4-FFF2-40B4-BE49-F238E27FC236}">
                  <a16:creationId xmlns:a16="http://schemas.microsoft.com/office/drawing/2014/main" id="{19CA3E45-1BDD-40EF-85C1-BD846BC7E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609601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1" name="Oval 18">
              <a:extLst>
                <a:ext uri="{FF2B5EF4-FFF2-40B4-BE49-F238E27FC236}">
                  <a16:creationId xmlns:a16="http://schemas.microsoft.com/office/drawing/2014/main" id="{7D9F43D7-0E83-4106-A74B-39E85F444D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3" name="Oval 19">
              <a:extLst>
                <a:ext uri="{FF2B5EF4-FFF2-40B4-BE49-F238E27FC236}">
                  <a16:creationId xmlns:a16="http://schemas.microsoft.com/office/drawing/2014/main" id="{6B8E024B-6C8E-40FE-9C23-C85743650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4" name="Oval 20">
              <a:extLst>
                <a:ext uri="{FF2B5EF4-FFF2-40B4-BE49-F238E27FC236}">
                  <a16:creationId xmlns:a16="http://schemas.microsoft.com/office/drawing/2014/main" id="{088DF11F-A8A6-45A2-B3F4-99C7341C1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7" name="Oval 21">
              <a:extLst>
                <a:ext uri="{FF2B5EF4-FFF2-40B4-BE49-F238E27FC236}">
                  <a16:creationId xmlns:a16="http://schemas.microsoft.com/office/drawing/2014/main" id="{30ECC429-6ACD-4007-9B04-02358373F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8" name="Oval 22">
              <a:extLst>
                <a:ext uri="{FF2B5EF4-FFF2-40B4-BE49-F238E27FC236}">
                  <a16:creationId xmlns:a16="http://schemas.microsoft.com/office/drawing/2014/main" id="{24C6563F-C706-41CA-9397-84E9C5182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358775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3" name="Oval 23">
              <a:extLst>
                <a:ext uri="{FF2B5EF4-FFF2-40B4-BE49-F238E27FC236}">
                  <a16:creationId xmlns:a16="http://schemas.microsoft.com/office/drawing/2014/main" id="{4E586B8B-60BF-4418-BDED-299ED927B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4" name="Oval 24">
              <a:extLst>
                <a:ext uri="{FF2B5EF4-FFF2-40B4-BE49-F238E27FC236}">
                  <a16:creationId xmlns:a16="http://schemas.microsoft.com/office/drawing/2014/main" id="{790A3925-049F-4C52-A648-B85F487437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5" name="Oval 25">
              <a:extLst>
                <a:ext uri="{FF2B5EF4-FFF2-40B4-BE49-F238E27FC236}">
                  <a16:creationId xmlns:a16="http://schemas.microsoft.com/office/drawing/2014/main" id="{2A522182-8141-46B0-B8EE-14D11F148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7" name="Oval 26">
              <a:extLst>
                <a:ext uri="{FF2B5EF4-FFF2-40B4-BE49-F238E27FC236}">
                  <a16:creationId xmlns:a16="http://schemas.microsoft.com/office/drawing/2014/main" id="{7E6EFF53-42F0-492A-A331-AD3CAEDF4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8" name="Oval 27">
              <a:extLst>
                <a:ext uri="{FF2B5EF4-FFF2-40B4-BE49-F238E27FC236}">
                  <a16:creationId xmlns:a16="http://schemas.microsoft.com/office/drawing/2014/main" id="{481913F6-6A3A-434E-A8D4-EBFEB8322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106363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9" name="Oval 28">
              <a:extLst>
                <a:ext uri="{FF2B5EF4-FFF2-40B4-BE49-F238E27FC236}">
                  <a16:creationId xmlns:a16="http://schemas.microsoft.com/office/drawing/2014/main" id="{02310601-C077-4AB5-82C6-1FDB1BBF7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0" name="Oval 29">
              <a:extLst>
                <a:ext uri="{FF2B5EF4-FFF2-40B4-BE49-F238E27FC236}">
                  <a16:creationId xmlns:a16="http://schemas.microsoft.com/office/drawing/2014/main" id="{3835CA9D-4058-49D9-B819-8A82CF637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1" name="Oval 30">
              <a:extLst>
                <a:ext uri="{FF2B5EF4-FFF2-40B4-BE49-F238E27FC236}">
                  <a16:creationId xmlns:a16="http://schemas.microsoft.com/office/drawing/2014/main" id="{2DF68975-D828-45A3-A666-B85FB1954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2" name="Oval 31">
              <a:extLst>
                <a:ext uri="{FF2B5EF4-FFF2-40B4-BE49-F238E27FC236}">
                  <a16:creationId xmlns:a16="http://schemas.microsoft.com/office/drawing/2014/main" id="{4732E72D-CFE2-4619-99EB-630F081D7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3" name="Oval 32">
              <a:extLst>
                <a:ext uri="{FF2B5EF4-FFF2-40B4-BE49-F238E27FC236}">
                  <a16:creationId xmlns:a16="http://schemas.microsoft.com/office/drawing/2014/main" id="{18A4E90F-8EA5-44DC-8F5D-6473C4A67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146050"/>
              <a:ext cx="150813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4" name="Oval 33">
              <a:extLst>
                <a:ext uri="{FF2B5EF4-FFF2-40B4-BE49-F238E27FC236}">
                  <a16:creationId xmlns:a16="http://schemas.microsoft.com/office/drawing/2014/main" id="{B1EC014E-1B77-4B67-BA8D-29E8ECDE33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5" name="Oval 34">
              <a:extLst>
                <a:ext uri="{FF2B5EF4-FFF2-40B4-BE49-F238E27FC236}">
                  <a16:creationId xmlns:a16="http://schemas.microsoft.com/office/drawing/2014/main" id="{77A758C4-9A96-4E5B-8220-CBD40CA86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6" name="Oval 35">
              <a:extLst>
                <a:ext uri="{FF2B5EF4-FFF2-40B4-BE49-F238E27FC236}">
                  <a16:creationId xmlns:a16="http://schemas.microsoft.com/office/drawing/2014/main" id="{B20477C0-B838-4D88-8BF4-5C890D055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7" name="Oval 36">
              <a:extLst>
                <a:ext uri="{FF2B5EF4-FFF2-40B4-BE49-F238E27FC236}">
                  <a16:creationId xmlns:a16="http://schemas.microsoft.com/office/drawing/2014/main" id="{9C3AF398-92F3-4169-A1D9-D0F040141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8" name="Oval 37">
              <a:extLst>
                <a:ext uri="{FF2B5EF4-FFF2-40B4-BE49-F238E27FC236}">
                  <a16:creationId xmlns:a16="http://schemas.microsoft.com/office/drawing/2014/main" id="{14F1610A-B3E8-40EA-8B82-17664C160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396875"/>
              <a:ext cx="150813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9" name="Oval 38">
              <a:extLst>
                <a:ext uri="{FF2B5EF4-FFF2-40B4-BE49-F238E27FC236}">
                  <a16:creationId xmlns:a16="http://schemas.microsoft.com/office/drawing/2014/main" id="{96569329-8359-481E-8CA0-01618DEDA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0" name="Oval 39">
              <a:extLst>
                <a:ext uri="{FF2B5EF4-FFF2-40B4-BE49-F238E27FC236}">
                  <a16:creationId xmlns:a16="http://schemas.microsoft.com/office/drawing/2014/main" id="{E55BA40B-5D3B-46F7-B161-46881C3CB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1" name="Oval 40">
              <a:extLst>
                <a:ext uri="{FF2B5EF4-FFF2-40B4-BE49-F238E27FC236}">
                  <a16:creationId xmlns:a16="http://schemas.microsoft.com/office/drawing/2014/main" id="{1A8D0C0E-6A7C-425D-BDAA-FAFFA8373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2" name="Oval 41">
              <a:extLst>
                <a:ext uri="{FF2B5EF4-FFF2-40B4-BE49-F238E27FC236}">
                  <a16:creationId xmlns:a16="http://schemas.microsoft.com/office/drawing/2014/main" id="{B765C2C8-061F-4178-9648-F96324794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3" name="Oval 42">
              <a:extLst>
                <a:ext uri="{FF2B5EF4-FFF2-40B4-BE49-F238E27FC236}">
                  <a16:creationId xmlns:a16="http://schemas.microsoft.com/office/drawing/2014/main" id="{8F5E01A6-64AC-4205-A08B-EE259065D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647700"/>
              <a:ext cx="150813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4" name="Oval 43">
              <a:extLst>
                <a:ext uri="{FF2B5EF4-FFF2-40B4-BE49-F238E27FC236}">
                  <a16:creationId xmlns:a16="http://schemas.microsoft.com/office/drawing/2014/main" id="{803D8D97-44B1-4BEE-A5B6-B5D362348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5" name="Oval 44">
              <a:extLst>
                <a:ext uri="{FF2B5EF4-FFF2-40B4-BE49-F238E27FC236}">
                  <a16:creationId xmlns:a16="http://schemas.microsoft.com/office/drawing/2014/main" id="{52857D66-3188-4A5A-A5A6-791FA32FEF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6" name="Oval 45">
              <a:extLst>
                <a:ext uri="{FF2B5EF4-FFF2-40B4-BE49-F238E27FC236}">
                  <a16:creationId xmlns:a16="http://schemas.microsoft.com/office/drawing/2014/main" id="{43958332-B38B-405E-9852-EC27D5198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7" name="Oval 46">
              <a:extLst>
                <a:ext uri="{FF2B5EF4-FFF2-40B4-BE49-F238E27FC236}">
                  <a16:creationId xmlns:a16="http://schemas.microsoft.com/office/drawing/2014/main" id="{C55DAEFB-D257-4DDB-97B5-24ECEA230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  <p:sp>
        <p:nvSpPr>
          <p:cNvPr id="81" name="Rectangle 22">
            <a:extLst>
              <a:ext uri="{FF2B5EF4-FFF2-40B4-BE49-F238E27FC236}">
                <a16:creationId xmlns:a16="http://schemas.microsoft.com/office/drawing/2014/main" id="{28AAD7F4-4F59-4C65-9FDA-894B0943FCC3}"/>
              </a:ext>
            </a:extLst>
          </p:cNvPr>
          <p:cNvSpPr/>
          <p:nvPr/>
        </p:nvSpPr>
        <p:spPr>
          <a:xfrm>
            <a:off x="636776" y="589844"/>
            <a:ext cx="11242526" cy="603011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9944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89321135-8835-4EEE-BACB-481F65165A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2000" cy="2567151"/>
          </a:xfr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DBED508-8D87-4373-97CF-C935C5C25ADC}"/>
              </a:ext>
            </a:extLst>
          </p:cNvPr>
          <p:cNvGrpSpPr/>
          <p:nvPr/>
        </p:nvGrpSpPr>
        <p:grpSpPr>
          <a:xfrm rot="10800000">
            <a:off x="9957513" y="5346067"/>
            <a:ext cx="1355725" cy="1408114"/>
            <a:chOff x="3300413" y="-609601"/>
            <a:chExt cx="1355725" cy="1408114"/>
          </a:xfrm>
          <a:gradFill>
            <a:gsLst>
              <a:gs pos="0">
                <a:schemeClr val="accent1"/>
              </a:gs>
              <a:gs pos="72000">
                <a:schemeClr val="accent1">
                  <a:alpha val="0"/>
                </a:schemeClr>
              </a:gs>
            </a:gsLst>
            <a:lin ang="5400000" scaled="1"/>
          </a:gradFill>
        </p:grpSpPr>
        <p:sp>
          <p:nvSpPr>
            <p:cNvPr id="40" name="Oval 17">
              <a:extLst>
                <a:ext uri="{FF2B5EF4-FFF2-40B4-BE49-F238E27FC236}">
                  <a16:creationId xmlns:a16="http://schemas.microsoft.com/office/drawing/2014/main" id="{BCF1AE72-0873-4C26-A9B1-E43545D42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609601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1" name="Oval 18">
              <a:extLst>
                <a:ext uri="{FF2B5EF4-FFF2-40B4-BE49-F238E27FC236}">
                  <a16:creationId xmlns:a16="http://schemas.microsoft.com/office/drawing/2014/main" id="{51A3D9FC-05BD-40D4-9FCA-987FCD059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2" name="Oval 19">
              <a:extLst>
                <a:ext uri="{FF2B5EF4-FFF2-40B4-BE49-F238E27FC236}">
                  <a16:creationId xmlns:a16="http://schemas.microsoft.com/office/drawing/2014/main" id="{215AAF7A-6A6E-4389-918D-C80D9B250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3" name="Oval 20">
              <a:extLst>
                <a:ext uri="{FF2B5EF4-FFF2-40B4-BE49-F238E27FC236}">
                  <a16:creationId xmlns:a16="http://schemas.microsoft.com/office/drawing/2014/main" id="{4BAD880B-A198-4A2D-9953-423A763AC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4" name="Oval 21">
              <a:extLst>
                <a:ext uri="{FF2B5EF4-FFF2-40B4-BE49-F238E27FC236}">
                  <a16:creationId xmlns:a16="http://schemas.microsoft.com/office/drawing/2014/main" id="{E5F4B60E-5983-4E6A-B5C6-220BA6C2E2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5" name="Oval 22">
              <a:extLst>
                <a:ext uri="{FF2B5EF4-FFF2-40B4-BE49-F238E27FC236}">
                  <a16:creationId xmlns:a16="http://schemas.microsoft.com/office/drawing/2014/main" id="{CC05AC5B-9153-4F5F-806C-59C06D400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358775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6" name="Oval 23">
              <a:extLst>
                <a:ext uri="{FF2B5EF4-FFF2-40B4-BE49-F238E27FC236}">
                  <a16:creationId xmlns:a16="http://schemas.microsoft.com/office/drawing/2014/main" id="{C0254834-2DDA-47D1-BFAD-FA9C2299B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7" name="Oval 24">
              <a:extLst>
                <a:ext uri="{FF2B5EF4-FFF2-40B4-BE49-F238E27FC236}">
                  <a16:creationId xmlns:a16="http://schemas.microsoft.com/office/drawing/2014/main" id="{ECAF7341-096A-46BD-B97F-5260B5EDA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8" name="Oval 25">
              <a:extLst>
                <a:ext uri="{FF2B5EF4-FFF2-40B4-BE49-F238E27FC236}">
                  <a16:creationId xmlns:a16="http://schemas.microsoft.com/office/drawing/2014/main" id="{48884175-25C3-44D2-977A-38F58D874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9" name="Oval 26">
              <a:extLst>
                <a:ext uri="{FF2B5EF4-FFF2-40B4-BE49-F238E27FC236}">
                  <a16:creationId xmlns:a16="http://schemas.microsoft.com/office/drawing/2014/main" id="{AE576824-E7CD-4D47-8925-5F9D88FAA4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0" name="Oval 27">
              <a:extLst>
                <a:ext uri="{FF2B5EF4-FFF2-40B4-BE49-F238E27FC236}">
                  <a16:creationId xmlns:a16="http://schemas.microsoft.com/office/drawing/2014/main" id="{5A6F6EC3-5AF9-4E4E-8539-8A3DE4749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106363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1" name="Oval 28">
              <a:extLst>
                <a:ext uri="{FF2B5EF4-FFF2-40B4-BE49-F238E27FC236}">
                  <a16:creationId xmlns:a16="http://schemas.microsoft.com/office/drawing/2014/main" id="{794EDD9A-A492-4031-845E-2DD2D2DCC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2" name="Oval 29">
              <a:extLst>
                <a:ext uri="{FF2B5EF4-FFF2-40B4-BE49-F238E27FC236}">
                  <a16:creationId xmlns:a16="http://schemas.microsoft.com/office/drawing/2014/main" id="{DF597D7A-25E8-4B6A-8710-0F61F6A40B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3" name="Oval 30">
              <a:extLst>
                <a:ext uri="{FF2B5EF4-FFF2-40B4-BE49-F238E27FC236}">
                  <a16:creationId xmlns:a16="http://schemas.microsoft.com/office/drawing/2014/main" id="{ECD12F92-F349-4B9C-BAF1-61BCEF7FD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4" name="Oval 31">
              <a:extLst>
                <a:ext uri="{FF2B5EF4-FFF2-40B4-BE49-F238E27FC236}">
                  <a16:creationId xmlns:a16="http://schemas.microsoft.com/office/drawing/2014/main" id="{8B429994-0650-43FB-9EAA-ACC30F6F5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5" name="Oval 32">
              <a:extLst>
                <a:ext uri="{FF2B5EF4-FFF2-40B4-BE49-F238E27FC236}">
                  <a16:creationId xmlns:a16="http://schemas.microsoft.com/office/drawing/2014/main" id="{F5DC1EC7-7D95-45E7-8F05-A53831C818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146050"/>
              <a:ext cx="150813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6" name="Oval 33">
              <a:extLst>
                <a:ext uri="{FF2B5EF4-FFF2-40B4-BE49-F238E27FC236}">
                  <a16:creationId xmlns:a16="http://schemas.microsoft.com/office/drawing/2014/main" id="{8527A460-2237-48E9-A599-1A41614E0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7" name="Oval 34">
              <a:extLst>
                <a:ext uri="{FF2B5EF4-FFF2-40B4-BE49-F238E27FC236}">
                  <a16:creationId xmlns:a16="http://schemas.microsoft.com/office/drawing/2014/main" id="{42356807-7BD2-40B1-997E-748674D25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8" name="Oval 35">
              <a:extLst>
                <a:ext uri="{FF2B5EF4-FFF2-40B4-BE49-F238E27FC236}">
                  <a16:creationId xmlns:a16="http://schemas.microsoft.com/office/drawing/2014/main" id="{893B0B4C-E24D-465C-9003-21CD2CEBB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9" name="Oval 36">
              <a:extLst>
                <a:ext uri="{FF2B5EF4-FFF2-40B4-BE49-F238E27FC236}">
                  <a16:creationId xmlns:a16="http://schemas.microsoft.com/office/drawing/2014/main" id="{ED4B2DCD-842A-4BBE-9580-7DF335612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0" name="Oval 37">
              <a:extLst>
                <a:ext uri="{FF2B5EF4-FFF2-40B4-BE49-F238E27FC236}">
                  <a16:creationId xmlns:a16="http://schemas.microsoft.com/office/drawing/2014/main" id="{9C9934A6-F43B-4AFC-887E-6CD2AFDA3A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396875"/>
              <a:ext cx="150813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1" name="Oval 38">
              <a:extLst>
                <a:ext uri="{FF2B5EF4-FFF2-40B4-BE49-F238E27FC236}">
                  <a16:creationId xmlns:a16="http://schemas.microsoft.com/office/drawing/2014/main" id="{9472B54B-A0B0-4BF3-A697-E55F90A1F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2" name="Oval 39">
              <a:extLst>
                <a:ext uri="{FF2B5EF4-FFF2-40B4-BE49-F238E27FC236}">
                  <a16:creationId xmlns:a16="http://schemas.microsoft.com/office/drawing/2014/main" id="{B7D88D68-1021-45FF-A4AB-A50D2F42E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3" name="Oval 40">
              <a:extLst>
                <a:ext uri="{FF2B5EF4-FFF2-40B4-BE49-F238E27FC236}">
                  <a16:creationId xmlns:a16="http://schemas.microsoft.com/office/drawing/2014/main" id="{249588CF-9089-4EB6-B2E6-3D7973316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4" name="Oval 41">
              <a:extLst>
                <a:ext uri="{FF2B5EF4-FFF2-40B4-BE49-F238E27FC236}">
                  <a16:creationId xmlns:a16="http://schemas.microsoft.com/office/drawing/2014/main" id="{DC5A77C2-E6B8-4046-883A-B17155CFF8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5" name="Oval 42">
              <a:extLst>
                <a:ext uri="{FF2B5EF4-FFF2-40B4-BE49-F238E27FC236}">
                  <a16:creationId xmlns:a16="http://schemas.microsoft.com/office/drawing/2014/main" id="{BF368621-6540-4714-8369-CD16A2024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647700"/>
              <a:ext cx="150813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6" name="Oval 43">
              <a:extLst>
                <a:ext uri="{FF2B5EF4-FFF2-40B4-BE49-F238E27FC236}">
                  <a16:creationId xmlns:a16="http://schemas.microsoft.com/office/drawing/2014/main" id="{88DC6AA9-3C10-4EB4-9F29-03588DFC7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7" name="Oval 44">
              <a:extLst>
                <a:ext uri="{FF2B5EF4-FFF2-40B4-BE49-F238E27FC236}">
                  <a16:creationId xmlns:a16="http://schemas.microsoft.com/office/drawing/2014/main" id="{473E738A-6057-4F87-BC2C-158467DDEA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8" name="Oval 45">
              <a:extLst>
                <a:ext uri="{FF2B5EF4-FFF2-40B4-BE49-F238E27FC236}">
                  <a16:creationId xmlns:a16="http://schemas.microsoft.com/office/drawing/2014/main" id="{36D4E49D-0248-4549-A8F4-91B7AF1A45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9" name="Oval 46">
              <a:extLst>
                <a:ext uri="{FF2B5EF4-FFF2-40B4-BE49-F238E27FC236}">
                  <a16:creationId xmlns:a16="http://schemas.microsoft.com/office/drawing/2014/main" id="{76BFEEFE-E613-43C5-B39D-CAB84E64DA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D9C5D539-1468-4173-8553-FA990157EC36}"/>
              </a:ext>
            </a:extLst>
          </p:cNvPr>
          <p:cNvSpPr/>
          <p:nvPr/>
        </p:nvSpPr>
        <p:spPr>
          <a:xfrm>
            <a:off x="1296555" y="5589684"/>
            <a:ext cx="50593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>
                <a:solidFill>
                  <a:schemeClr val="bg1">
                    <a:lumMod val="75000"/>
                    <a:alpha val="57000"/>
                  </a:schemeClr>
                </a:solidFill>
              </a:rPr>
              <a:t>СЕМКОР</a:t>
            </a:r>
            <a:endParaRPr lang="en-ID" sz="8800" dirty="0">
              <a:solidFill>
                <a:schemeClr val="bg1">
                  <a:lumMod val="75000"/>
                  <a:alpha val="57000"/>
                </a:schemeClr>
              </a:solidFill>
            </a:endParaRPr>
          </a:p>
        </p:txBody>
      </p:sp>
      <p:sp>
        <p:nvSpPr>
          <p:cNvPr id="72" name="Rectangle 49">
            <a:extLst>
              <a:ext uri="{FF2B5EF4-FFF2-40B4-BE49-F238E27FC236}">
                <a16:creationId xmlns:a16="http://schemas.microsoft.com/office/drawing/2014/main" id="{997A56C7-D12A-44AF-9964-4B7E24991359}"/>
              </a:ext>
            </a:extLst>
          </p:cNvPr>
          <p:cNvSpPr/>
          <p:nvPr/>
        </p:nvSpPr>
        <p:spPr>
          <a:xfrm>
            <a:off x="0" y="548522"/>
            <a:ext cx="12192000" cy="6520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0" name="Rectangle 3">
            <a:extLst>
              <a:ext uri="{FF2B5EF4-FFF2-40B4-BE49-F238E27FC236}">
                <a16:creationId xmlns:a16="http://schemas.microsoft.com/office/drawing/2014/main" id="{B5D8056E-73B1-4838-B244-536FE0C07E71}"/>
              </a:ext>
            </a:extLst>
          </p:cNvPr>
          <p:cNvSpPr/>
          <p:nvPr/>
        </p:nvSpPr>
        <p:spPr>
          <a:xfrm>
            <a:off x="-1" y="6508"/>
            <a:ext cx="12192000" cy="2567151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0D9E40-F4CA-409F-AD7D-CEBBE4FC8947}"/>
              </a:ext>
            </a:extLst>
          </p:cNvPr>
          <p:cNvSpPr/>
          <p:nvPr/>
        </p:nvSpPr>
        <p:spPr>
          <a:xfrm>
            <a:off x="3655436" y="301166"/>
            <a:ext cx="48811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altLang="ru-RU" sz="6000" dirty="0" smtClean="0">
                <a:solidFill>
                  <a:schemeClr val="bg1"/>
                </a:solidFill>
              </a:rPr>
              <a:t>Реализация</a:t>
            </a:r>
          </a:p>
          <a:p>
            <a:pPr algn="r">
              <a:defRPr/>
            </a:pPr>
            <a:endParaRPr lang="ru-RU" sz="3600" dirty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B901F926-AAEB-4C06-84D1-C85402A10889}"/>
              </a:ext>
            </a:extLst>
          </p:cNvPr>
          <p:cNvSpPr/>
          <p:nvPr/>
        </p:nvSpPr>
        <p:spPr>
          <a:xfrm>
            <a:off x="10715130" y="117882"/>
            <a:ext cx="13227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cs typeface="Rajdhani" panose="02000000000000000000" pitchFamily="2" charset="0"/>
              </a:rPr>
              <a:t>www.semkor.ru</a:t>
            </a:r>
          </a:p>
        </p:txBody>
      </p:sp>
      <p:sp>
        <p:nvSpPr>
          <p:cNvPr id="70" name="Oval 29">
            <a:extLst>
              <a:ext uri="{FF2B5EF4-FFF2-40B4-BE49-F238E27FC236}">
                <a16:creationId xmlns:a16="http://schemas.microsoft.com/office/drawing/2014/main" id="{CE598522-FFCE-422E-B1EF-EC80FC469480}"/>
              </a:ext>
            </a:extLst>
          </p:cNvPr>
          <p:cNvSpPr/>
          <p:nvPr/>
        </p:nvSpPr>
        <p:spPr>
          <a:xfrm>
            <a:off x="272970" y="6265977"/>
            <a:ext cx="337605" cy="33760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DBBA748-1A9A-432A-9142-CBA79459E2DA}"/>
              </a:ext>
            </a:extLst>
          </p:cNvPr>
          <p:cNvSpPr txBox="1"/>
          <p:nvPr/>
        </p:nvSpPr>
        <p:spPr>
          <a:xfrm>
            <a:off x="196024" y="6296279"/>
            <a:ext cx="488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91AF18D-0852-4468-85C6-A271F63CD70E}" type="slidenum">
              <a:rPr lang="en-US" sz="1200" b="1" smtClean="0">
                <a:solidFill>
                  <a:schemeClr val="bg2"/>
                </a:solidFill>
                <a:latin typeface="+mj-lt"/>
              </a:rPr>
              <a:pPr algn="ctr"/>
              <a:t>4</a:t>
            </a:fld>
            <a:endParaRPr lang="en-US" sz="1200" b="1" dirty="0">
              <a:solidFill>
                <a:schemeClr val="bg2"/>
              </a:solidFill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5981" y="1215730"/>
            <a:ext cx="1047644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Уровни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реализации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633413" lvl="1" indent="-161925">
              <a:spcBef>
                <a:spcPts val="1200"/>
              </a:spcBef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Ознакомление руководства предприятия с проектом реализации с чётким разграничением обязанностей каждого из основных специалистов-исполнителей.</a:t>
            </a:r>
          </a:p>
          <a:p>
            <a:pPr marL="633413" lvl="1" indent="-161925">
              <a:spcBef>
                <a:spcPts val="1200"/>
              </a:spcBef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Ознакомление специалистов подрядных организаций с проектом реализации(возможно привлечение сторонних специалистов) </a:t>
            </a:r>
          </a:p>
          <a:p>
            <a:pPr marL="633413" lvl="1" indent="-161925">
              <a:spcBef>
                <a:spcPts val="1200"/>
              </a:spcBef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Определение временных рамок (график реализации) на все виды операций, исходя из идеальных условий рабочего процесса.</a:t>
            </a:r>
          </a:p>
          <a:p>
            <a:pPr marL="633413" lvl="1" indent="-161925">
              <a:spcBef>
                <a:spcPts val="1200"/>
              </a:spcBef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Ведение и контроль выполнения затраченного времени на все виды операций, конспектирование.</a:t>
            </a:r>
          </a:p>
          <a:p>
            <a:pPr marL="633413" lvl="1" indent="-161925">
              <a:spcBef>
                <a:spcPts val="1200"/>
              </a:spcBef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Ежедневный  мониторинг, с еженедельным отчётом.</a:t>
            </a:r>
          </a:p>
          <a:p>
            <a:pPr marL="633413" lvl="1" indent="-161925">
              <a:spcBef>
                <a:spcPts val="1200"/>
              </a:spcBef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6. Анализ проведенных работ по окончанию строительства скважины и выдача рекомендаций по дальнейшему улучшению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/>
          </a:p>
        </p:txBody>
      </p: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C54E790E-99B0-4773-A4B0-8D655C209038}"/>
              </a:ext>
            </a:extLst>
          </p:cNvPr>
          <p:cNvGrpSpPr/>
          <p:nvPr/>
        </p:nvGrpSpPr>
        <p:grpSpPr>
          <a:xfrm rot="5400000">
            <a:off x="716881" y="5574092"/>
            <a:ext cx="337605" cy="337605"/>
            <a:chOff x="-732892" y="231760"/>
            <a:chExt cx="337605" cy="337605"/>
          </a:xfrm>
        </p:grpSpPr>
        <p:sp>
          <p:nvSpPr>
            <p:cNvPr id="74" name="Rectangle 3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942F8DF-9890-49D1-A749-E0B1358C48D3}"/>
                </a:ext>
              </a:extLst>
            </p:cNvPr>
            <p:cNvSpPr/>
            <p:nvPr/>
          </p:nvSpPr>
          <p:spPr>
            <a:xfrm>
              <a:off x="-732892" y="231760"/>
              <a:ext cx="337605" cy="33760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75" name="Freeform 2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4B4EC39-B9FC-4219-90E8-C62562082D0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604606" y="337106"/>
              <a:ext cx="81032" cy="126912"/>
            </a:xfrm>
            <a:custGeom>
              <a:avLst/>
              <a:gdLst>
                <a:gd name="T0" fmla="*/ 287 w 355"/>
                <a:gd name="T1" fmla="*/ 556 h 556"/>
                <a:gd name="T2" fmla="*/ 0 w 355"/>
                <a:gd name="T3" fmla="*/ 278 h 556"/>
                <a:gd name="T4" fmla="*/ 287 w 355"/>
                <a:gd name="T5" fmla="*/ 0 h 556"/>
                <a:gd name="T6" fmla="*/ 355 w 355"/>
                <a:gd name="T7" fmla="*/ 69 h 556"/>
                <a:gd name="T8" fmla="*/ 139 w 355"/>
                <a:gd name="T9" fmla="*/ 278 h 556"/>
                <a:gd name="T10" fmla="*/ 355 w 355"/>
                <a:gd name="T11" fmla="*/ 487 h 556"/>
                <a:gd name="T12" fmla="*/ 287 w 355"/>
                <a:gd name="T13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" h="556">
                  <a:moveTo>
                    <a:pt x="287" y="556"/>
                  </a:moveTo>
                  <a:lnTo>
                    <a:pt x="0" y="278"/>
                  </a:lnTo>
                  <a:lnTo>
                    <a:pt x="287" y="0"/>
                  </a:lnTo>
                  <a:lnTo>
                    <a:pt x="355" y="69"/>
                  </a:lnTo>
                  <a:lnTo>
                    <a:pt x="139" y="278"/>
                  </a:lnTo>
                  <a:lnTo>
                    <a:pt x="355" y="487"/>
                  </a:lnTo>
                  <a:lnTo>
                    <a:pt x="287" y="55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AB471830-DEAC-4E02-B746-E8AC9C25D220}"/>
              </a:ext>
            </a:extLst>
          </p:cNvPr>
          <p:cNvGrpSpPr/>
          <p:nvPr/>
        </p:nvGrpSpPr>
        <p:grpSpPr>
          <a:xfrm rot="16200000">
            <a:off x="11399539" y="5589684"/>
            <a:ext cx="337605" cy="337605"/>
            <a:chOff x="-732892" y="231760"/>
            <a:chExt cx="337605" cy="337605"/>
          </a:xfrm>
        </p:grpSpPr>
        <p:sp>
          <p:nvSpPr>
            <p:cNvPr id="77" name="Rectangle 3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8E74D91-DDA7-4347-AE30-D5E1C3F0F333}"/>
                </a:ext>
              </a:extLst>
            </p:cNvPr>
            <p:cNvSpPr/>
            <p:nvPr/>
          </p:nvSpPr>
          <p:spPr>
            <a:xfrm>
              <a:off x="-732892" y="231760"/>
              <a:ext cx="337605" cy="3376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78" name="Freeform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E4CEC8A-3C3B-4545-BDC7-65EC38CF696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604606" y="337106"/>
              <a:ext cx="81032" cy="126912"/>
            </a:xfrm>
            <a:custGeom>
              <a:avLst/>
              <a:gdLst>
                <a:gd name="T0" fmla="*/ 287 w 355"/>
                <a:gd name="T1" fmla="*/ 556 h 556"/>
                <a:gd name="T2" fmla="*/ 0 w 355"/>
                <a:gd name="T3" fmla="*/ 278 h 556"/>
                <a:gd name="T4" fmla="*/ 287 w 355"/>
                <a:gd name="T5" fmla="*/ 0 h 556"/>
                <a:gd name="T6" fmla="*/ 355 w 355"/>
                <a:gd name="T7" fmla="*/ 69 h 556"/>
                <a:gd name="T8" fmla="*/ 139 w 355"/>
                <a:gd name="T9" fmla="*/ 278 h 556"/>
                <a:gd name="T10" fmla="*/ 355 w 355"/>
                <a:gd name="T11" fmla="*/ 487 h 556"/>
                <a:gd name="T12" fmla="*/ 287 w 355"/>
                <a:gd name="T13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" h="556">
                  <a:moveTo>
                    <a:pt x="287" y="556"/>
                  </a:moveTo>
                  <a:lnTo>
                    <a:pt x="0" y="278"/>
                  </a:lnTo>
                  <a:lnTo>
                    <a:pt x="287" y="0"/>
                  </a:lnTo>
                  <a:lnTo>
                    <a:pt x="355" y="69"/>
                  </a:lnTo>
                  <a:lnTo>
                    <a:pt x="139" y="278"/>
                  </a:lnTo>
                  <a:lnTo>
                    <a:pt x="355" y="487"/>
                  </a:lnTo>
                  <a:lnTo>
                    <a:pt x="287" y="55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9" name="Rectangle 22">
            <a:extLst>
              <a:ext uri="{FF2B5EF4-FFF2-40B4-BE49-F238E27FC236}">
                <a16:creationId xmlns:a16="http://schemas.microsoft.com/office/drawing/2014/main" id="{20C37E06-AD39-440A-B9D9-922814E889CF}"/>
              </a:ext>
            </a:extLst>
          </p:cNvPr>
          <p:cNvSpPr/>
          <p:nvPr/>
        </p:nvSpPr>
        <p:spPr>
          <a:xfrm>
            <a:off x="644142" y="321256"/>
            <a:ext cx="11093002" cy="625202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950878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1EBA19-EB3A-489D-B768-47F69E86CA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4069080" cy="6858000"/>
          </a:xfr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49A58FFA-7CE4-4049-8254-1EBC0B1349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824" y="4350499"/>
            <a:ext cx="1726273" cy="2374808"/>
          </a:xfrm>
          <a:prstGeom prst="rect">
            <a:avLst/>
          </a:prstGeom>
        </p:spPr>
      </p:pic>
      <p:sp>
        <p:nvSpPr>
          <p:cNvPr id="81" name="Rectangle 22">
            <a:extLst>
              <a:ext uri="{FF2B5EF4-FFF2-40B4-BE49-F238E27FC236}">
                <a16:creationId xmlns:a16="http://schemas.microsoft.com/office/drawing/2014/main" id="{20C37E06-AD39-440A-B9D9-922814E889CF}"/>
              </a:ext>
            </a:extLst>
          </p:cNvPr>
          <p:cNvSpPr/>
          <p:nvPr/>
        </p:nvSpPr>
        <p:spPr>
          <a:xfrm>
            <a:off x="454004" y="337950"/>
            <a:ext cx="11358604" cy="61821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4" name="Rectangle 80">
            <a:extLst>
              <a:ext uri="{FF2B5EF4-FFF2-40B4-BE49-F238E27FC236}">
                <a16:creationId xmlns:a16="http://schemas.microsoft.com/office/drawing/2014/main" id="{6513769C-0470-46C2-8ACC-07A9F0C8E976}"/>
              </a:ext>
            </a:extLst>
          </p:cNvPr>
          <p:cNvSpPr/>
          <p:nvPr/>
        </p:nvSpPr>
        <p:spPr>
          <a:xfrm>
            <a:off x="3311837" y="3037608"/>
            <a:ext cx="1728039" cy="172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dist="508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BF1CF5DB-E76E-4619-938F-0CAE785BFA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042" y="3267362"/>
            <a:ext cx="1053224" cy="1200329"/>
          </a:xfrm>
          <a:prstGeom prst="rect">
            <a:avLst/>
          </a:prstGeom>
        </p:spPr>
      </p:pic>
      <p:grpSp>
        <p:nvGrpSpPr>
          <p:cNvPr id="83" name="Group 26">
            <a:extLst>
              <a:ext uri="{FF2B5EF4-FFF2-40B4-BE49-F238E27FC236}">
                <a16:creationId xmlns:a16="http://schemas.microsoft.com/office/drawing/2014/main" id="{4774B652-F5EE-443F-B4FC-C2A2773144E7}"/>
              </a:ext>
            </a:extLst>
          </p:cNvPr>
          <p:cNvGrpSpPr/>
          <p:nvPr/>
        </p:nvGrpSpPr>
        <p:grpSpPr>
          <a:xfrm rot="10800000">
            <a:off x="203011" y="5376972"/>
            <a:ext cx="1370807" cy="1423778"/>
            <a:chOff x="3300413" y="-609601"/>
            <a:chExt cx="1355725" cy="1408114"/>
          </a:xfrm>
          <a:gradFill>
            <a:gsLst>
              <a:gs pos="0">
                <a:schemeClr val="bg1"/>
              </a:gs>
              <a:gs pos="72000">
                <a:schemeClr val="bg1">
                  <a:alpha val="9000"/>
                </a:schemeClr>
              </a:gs>
            </a:gsLst>
            <a:lin ang="4800000" scaled="0"/>
          </a:gradFill>
        </p:grpSpPr>
        <p:sp>
          <p:nvSpPr>
            <p:cNvPr id="84" name="Oval 17">
              <a:extLst>
                <a:ext uri="{FF2B5EF4-FFF2-40B4-BE49-F238E27FC236}">
                  <a16:creationId xmlns:a16="http://schemas.microsoft.com/office/drawing/2014/main" id="{2DFC90D3-A326-4B75-8239-087B4EBED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609601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5" name="Oval 18">
              <a:extLst>
                <a:ext uri="{FF2B5EF4-FFF2-40B4-BE49-F238E27FC236}">
                  <a16:creationId xmlns:a16="http://schemas.microsoft.com/office/drawing/2014/main" id="{F8E587CA-5D9B-4F0E-9E90-3CFA365CF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6" name="Oval 19">
              <a:extLst>
                <a:ext uri="{FF2B5EF4-FFF2-40B4-BE49-F238E27FC236}">
                  <a16:creationId xmlns:a16="http://schemas.microsoft.com/office/drawing/2014/main" id="{0AC3BD12-4891-4431-B091-7B29F20A6D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7" name="Oval 20">
              <a:extLst>
                <a:ext uri="{FF2B5EF4-FFF2-40B4-BE49-F238E27FC236}">
                  <a16:creationId xmlns:a16="http://schemas.microsoft.com/office/drawing/2014/main" id="{7F6A2A90-CADE-48E8-9A5C-9DEB655C3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8" name="Oval 21">
              <a:extLst>
                <a:ext uri="{FF2B5EF4-FFF2-40B4-BE49-F238E27FC236}">
                  <a16:creationId xmlns:a16="http://schemas.microsoft.com/office/drawing/2014/main" id="{E7EC81BE-99E7-40FD-BB77-7459BAA22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9" name="Oval 22">
              <a:extLst>
                <a:ext uri="{FF2B5EF4-FFF2-40B4-BE49-F238E27FC236}">
                  <a16:creationId xmlns:a16="http://schemas.microsoft.com/office/drawing/2014/main" id="{D49C71C8-B2E8-405B-85C2-6AAFC332B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358775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0" name="Oval 23">
              <a:extLst>
                <a:ext uri="{FF2B5EF4-FFF2-40B4-BE49-F238E27FC236}">
                  <a16:creationId xmlns:a16="http://schemas.microsoft.com/office/drawing/2014/main" id="{5BE2B5D0-B16A-4786-B45B-536733E85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1" name="Oval 24">
              <a:extLst>
                <a:ext uri="{FF2B5EF4-FFF2-40B4-BE49-F238E27FC236}">
                  <a16:creationId xmlns:a16="http://schemas.microsoft.com/office/drawing/2014/main" id="{E505D94B-CC9B-4874-9223-D8F25F0BE9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2" name="Oval 25">
              <a:extLst>
                <a:ext uri="{FF2B5EF4-FFF2-40B4-BE49-F238E27FC236}">
                  <a16:creationId xmlns:a16="http://schemas.microsoft.com/office/drawing/2014/main" id="{6E58773B-E01D-4468-A171-80DCA301A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3" name="Oval 26">
              <a:extLst>
                <a:ext uri="{FF2B5EF4-FFF2-40B4-BE49-F238E27FC236}">
                  <a16:creationId xmlns:a16="http://schemas.microsoft.com/office/drawing/2014/main" id="{2F181F7A-0E59-4AFF-A298-133061D721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4" name="Oval 27">
              <a:extLst>
                <a:ext uri="{FF2B5EF4-FFF2-40B4-BE49-F238E27FC236}">
                  <a16:creationId xmlns:a16="http://schemas.microsoft.com/office/drawing/2014/main" id="{E4B3A676-6AE3-43E0-80E0-245DE5FE0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106363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5" name="Oval 28">
              <a:extLst>
                <a:ext uri="{FF2B5EF4-FFF2-40B4-BE49-F238E27FC236}">
                  <a16:creationId xmlns:a16="http://schemas.microsoft.com/office/drawing/2014/main" id="{4FABA702-B259-4BB3-B4E2-46B7E9B7E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6" name="Oval 29">
              <a:extLst>
                <a:ext uri="{FF2B5EF4-FFF2-40B4-BE49-F238E27FC236}">
                  <a16:creationId xmlns:a16="http://schemas.microsoft.com/office/drawing/2014/main" id="{EC17358E-7706-422B-A07D-FF96038B8F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7" name="Oval 30">
              <a:extLst>
                <a:ext uri="{FF2B5EF4-FFF2-40B4-BE49-F238E27FC236}">
                  <a16:creationId xmlns:a16="http://schemas.microsoft.com/office/drawing/2014/main" id="{1217CA27-E9B9-4813-B424-1A62B7C4D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8" name="Oval 31">
              <a:extLst>
                <a:ext uri="{FF2B5EF4-FFF2-40B4-BE49-F238E27FC236}">
                  <a16:creationId xmlns:a16="http://schemas.microsoft.com/office/drawing/2014/main" id="{B3A76F38-C84A-47F8-8DBD-9AC29F626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9" name="Oval 32">
              <a:extLst>
                <a:ext uri="{FF2B5EF4-FFF2-40B4-BE49-F238E27FC236}">
                  <a16:creationId xmlns:a16="http://schemas.microsoft.com/office/drawing/2014/main" id="{F7100BDB-7D6B-4DDC-A892-71C10258A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146050"/>
              <a:ext cx="150813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0" name="Oval 33">
              <a:extLst>
                <a:ext uri="{FF2B5EF4-FFF2-40B4-BE49-F238E27FC236}">
                  <a16:creationId xmlns:a16="http://schemas.microsoft.com/office/drawing/2014/main" id="{94D036BB-9C22-4F4A-990C-EF6190333E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1" name="Oval 34">
              <a:extLst>
                <a:ext uri="{FF2B5EF4-FFF2-40B4-BE49-F238E27FC236}">
                  <a16:creationId xmlns:a16="http://schemas.microsoft.com/office/drawing/2014/main" id="{C736E40D-0FFE-4B8F-A948-2BE60A700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2" name="Oval 35">
              <a:extLst>
                <a:ext uri="{FF2B5EF4-FFF2-40B4-BE49-F238E27FC236}">
                  <a16:creationId xmlns:a16="http://schemas.microsoft.com/office/drawing/2014/main" id="{2F383345-4102-42B3-8FCF-4F02C9BBF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3" name="Oval 36">
              <a:extLst>
                <a:ext uri="{FF2B5EF4-FFF2-40B4-BE49-F238E27FC236}">
                  <a16:creationId xmlns:a16="http://schemas.microsoft.com/office/drawing/2014/main" id="{D3D81996-34C0-4CA1-BC49-5734565D2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4" name="Oval 37">
              <a:extLst>
                <a:ext uri="{FF2B5EF4-FFF2-40B4-BE49-F238E27FC236}">
                  <a16:creationId xmlns:a16="http://schemas.microsoft.com/office/drawing/2014/main" id="{5D11AE5F-3DBB-4FA3-B25F-F738034C1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396875"/>
              <a:ext cx="150813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5" name="Oval 38">
              <a:extLst>
                <a:ext uri="{FF2B5EF4-FFF2-40B4-BE49-F238E27FC236}">
                  <a16:creationId xmlns:a16="http://schemas.microsoft.com/office/drawing/2014/main" id="{F2A61733-CA41-449F-B1FC-FA6B7D7B4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6" name="Oval 39">
              <a:extLst>
                <a:ext uri="{FF2B5EF4-FFF2-40B4-BE49-F238E27FC236}">
                  <a16:creationId xmlns:a16="http://schemas.microsoft.com/office/drawing/2014/main" id="{F85B1EC3-9FB8-4362-BC33-DA4598DF5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7" name="Oval 40">
              <a:extLst>
                <a:ext uri="{FF2B5EF4-FFF2-40B4-BE49-F238E27FC236}">
                  <a16:creationId xmlns:a16="http://schemas.microsoft.com/office/drawing/2014/main" id="{FE345150-8BA1-461F-B7D6-8D5C43D87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8" name="Oval 41">
              <a:extLst>
                <a:ext uri="{FF2B5EF4-FFF2-40B4-BE49-F238E27FC236}">
                  <a16:creationId xmlns:a16="http://schemas.microsoft.com/office/drawing/2014/main" id="{965338A7-EB1A-4190-B164-78158DD74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9" name="Oval 42">
              <a:extLst>
                <a:ext uri="{FF2B5EF4-FFF2-40B4-BE49-F238E27FC236}">
                  <a16:creationId xmlns:a16="http://schemas.microsoft.com/office/drawing/2014/main" id="{4C09D6C9-4FBE-4241-96F8-00D12A37C1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647700"/>
              <a:ext cx="150813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0" name="Oval 43">
              <a:extLst>
                <a:ext uri="{FF2B5EF4-FFF2-40B4-BE49-F238E27FC236}">
                  <a16:creationId xmlns:a16="http://schemas.microsoft.com/office/drawing/2014/main" id="{239F5632-5F23-4D26-8C83-ECA750714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1" name="Oval 44">
              <a:extLst>
                <a:ext uri="{FF2B5EF4-FFF2-40B4-BE49-F238E27FC236}">
                  <a16:creationId xmlns:a16="http://schemas.microsoft.com/office/drawing/2014/main" id="{49AFD235-AD39-4FBF-BB1D-12CD1D4D2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2" name="Oval 45">
              <a:extLst>
                <a:ext uri="{FF2B5EF4-FFF2-40B4-BE49-F238E27FC236}">
                  <a16:creationId xmlns:a16="http://schemas.microsoft.com/office/drawing/2014/main" id="{32334690-17D7-42FE-BDFE-D9648786D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3" name="Oval 46">
              <a:extLst>
                <a:ext uri="{FF2B5EF4-FFF2-40B4-BE49-F238E27FC236}">
                  <a16:creationId xmlns:a16="http://schemas.microsoft.com/office/drawing/2014/main" id="{6B8F2791-6DCE-478C-9329-1115E78A8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213654" y="391295"/>
            <a:ext cx="7256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ru-RU" altLang="ru-RU" sz="3000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Этапы запуска и реализации проекта</a:t>
            </a:r>
            <a:endParaRPr lang="ru-RU" altLang="ru-RU" sz="3000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59964" y="1536773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spcBef>
                <a:spcPts val="1200"/>
              </a:spcBef>
              <a:defRPr/>
            </a:pPr>
            <a:r>
              <a:rPr lang="ru-RU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я фаза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начало работы над проектом, проведение оценки существующего уровня  оборудования (два месяца).</a:t>
            </a:r>
          </a:p>
          <a:p>
            <a:pPr marL="571500" indent="-571500">
              <a:spcBef>
                <a:spcPts val="1200"/>
              </a:spcBef>
              <a:defRPr/>
            </a:pPr>
            <a:r>
              <a:rPr lang="ru-RU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я фаза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внедрение проекта, процессов и практики (четыре  месяца).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spcBef>
                <a:spcPts val="1200"/>
              </a:spcBef>
              <a:defRPr/>
            </a:pPr>
            <a:r>
              <a:rPr lang="ru-RU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я фаза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оценка эффективности и устойчивость проекта (три месяца).</a:t>
            </a:r>
          </a:p>
          <a:p>
            <a:pPr marL="571500" indent="-571500">
              <a:spcBef>
                <a:spcPts val="1200"/>
              </a:spcBef>
              <a:defRPr/>
            </a:pPr>
            <a:r>
              <a:rPr lang="ru-RU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я фаза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внедрение полученной эффективности на все проекты заказчика. </a:t>
            </a:r>
          </a:p>
          <a:p>
            <a:pPr marL="571500" indent="-571500">
              <a:buFont typeface="Wingdings" panose="05000000000000000000" pitchFamily="2" charset="2"/>
              <a:buAutoNum type="arabicPeriod"/>
              <a:defRPr/>
            </a:pPr>
            <a:endParaRPr lang="ru-RU" sz="1400" dirty="0"/>
          </a:p>
          <a:p>
            <a:pPr marL="571500" indent="-571500"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7300214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26">
            <a:extLst>
              <a:ext uri="{FF2B5EF4-FFF2-40B4-BE49-F238E27FC236}">
                <a16:creationId xmlns:a16="http://schemas.microsoft.com/office/drawing/2014/main" id="{CD690648-416E-4277-92F8-99327DEEF1F9}"/>
              </a:ext>
            </a:extLst>
          </p:cNvPr>
          <p:cNvGrpSpPr/>
          <p:nvPr/>
        </p:nvGrpSpPr>
        <p:grpSpPr>
          <a:xfrm rot="10800000">
            <a:off x="10593253" y="5360196"/>
            <a:ext cx="1370807" cy="1423778"/>
            <a:chOff x="3300413" y="-609601"/>
            <a:chExt cx="1355725" cy="1408114"/>
          </a:xfrm>
          <a:gradFill>
            <a:gsLst>
              <a:gs pos="0">
                <a:schemeClr val="bg1"/>
              </a:gs>
              <a:gs pos="72000">
                <a:schemeClr val="bg1">
                  <a:alpha val="9000"/>
                </a:schemeClr>
              </a:gs>
            </a:gsLst>
            <a:lin ang="4800000" scaled="0"/>
          </a:gradFill>
        </p:grpSpPr>
        <p:sp>
          <p:nvSpPr>
            <p:cNvPr id="134" name="Oval 17">
              <a:extLst>
                <a:ext uri="{FF2B5EF4-FFF2-40B4-BE49-F238E27FC236}">
                  <a16:creationId xmlns:a16="http://schemas.microsoft.com/office/drawing/2014/main" id="{DA6C7A4C-DC70-486E-9D15-A3E683372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609601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5" name="Oval 18">
              <a:extLst>
                <a:ext uri="{FF2B5EF4-FFF2-40B4-BE49-F238E27FC236}">
                  <a16:creationId xmlns:a16="http://schemas.microsoft.com/office/drawing/2014/main" id="{C720C7B5-5FC6-4A80-8720-887DB60633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6" name="Oval 19">
              <a:extLst>
                <a:ext uri="{FF2B5EF4-FFF2-40B4-BE49-F238E27FC236}">
                  <a16:creationId xmlns:a16="http://schemas.microsoft.com/office/drawing/2014/main" id="{D8D4BE4E-0E4B-4A09-AAD1-0738FEB1C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7" name="Oval 20">
              <a:extLst>
                <a:ext uri="{FF2B5EF4-FFF2-40B4-BE49-F238E27FC236}">
                  <a16:creationId xmlns:a16="http://schemas.microsoft.com/office/drawing/2014/main" id="{9AE22B16-F01E-44EA-88E5-94E5A4A83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8" name="Oval 21">
              <a:extLst>
                <a:ext uri="{FF2B5EF4-FFF2-40B4-BE49-F238E27FC236}">
                  <a16:creationId xmlns:a16="http://schemas.microsoft.com/office/drawing/2014/main" id="{AF00F5A0-4C1F-429A-BDEA-7D2C90627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9" name="Oval 22">
              <a:extLst>
                <a:ext uri="{FF2B5EF4-FFF2-40B4-BE49-F238E27FC236}">
                  <a16:creationId xmlns:a16="http://schemas.microsoft.com/office/drawing/2014/main" id="{4ED05CB0-5ED8-4149-8C91-22615285F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358775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0" name="Oval 23">
              <a:extLst>
                <a:ext uri="{FF2B5EF4-FFF2-40B4-BE49-F238E27FC236}">
                  <a16:creationId xmlns:a16="http://schemas.microsoft.com/office/drawing/2014/main" id="{ECCFFD37-942E-4518-8E56-1ED7B2F73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1" name="Oval 24">
              <a:extLst>
                <a:ext uri="{FF2B5EF4-FFF2-40B4-BE49-F238E27FC236}">
                  <a16:creationId xmlns:a16="http://schemas.microsoft.com/office/drawing/2014/main" id="{365989D1-06A5-467D-A587-C33CD35AA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2" name="Oval 25">
              <a:extLst>
                <a:ext uri="{FF2B5EF4-FFF2-40B4-BE49-F238E27FC236}">
                  <a16:creationId xmlns:a16="http://schemas.microsoft.com/office/drawing/2014/main" id="{97473978-771B-4F6B-9ABC-6215A9720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3" name="Oval 26">
              <a:extLst>
                <a:ext uri="{FF2B5EF4-FFF2-40B4-BE49-F238E27FC236}">
                  <a16:creationId xmlns:a16="http://schemas.microsoft.com/office/drawing/2014/main" id="{3ACDFB43-28C4-4EBF-81A8-7BF88C80C7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4" name="Oval 27">
              <a:extLst>
                <a:ext uri="{FF2B5EF4-FFF2-40B4-BE49-F238E27FC236}">
                  <a16:creationId xmlns:a16="http://schemas.microsoft.com/office/drawing/2014/main" id="{A240AE53-2D9E-47B5-B640-283CFF83B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106363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5" name="Oval 28">
              <a:extLst>
                <a:ext uri="{FF2B5EF4-FFF2-40B4-BE49-F238E27FC236}">
                  <a16:creationId xmlns:a16="http://schemas.microsoft.com/office/drawing/2014/main" id="{58372C12-8AA0-4102-98F1-329B9B5F3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6" name="Oval 29">
              <a:extLst>
                <a:ext uri="{FF2B5EF4-FFF2-40B4-BE49-F238E27FC236}">
                  <a16:creationId xmlns:a16="http://schemas.microsoft.com/office/drawing/2014/main" id="{98DD5650-3ACB-49AD-8A0B-96498F5A9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7" name="Oval 30">
              <a:extLst>
                <a:ext uri="{FF2B5EF4-FFF2-40B4-BE49-F238E27FC236}">
                  <a16:creationId xmlns:a16="http://schemas.microsoft.com/office/drawing/2014/main" id="{4F785A90-BD7D-4211-A092-C75A4817A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8" name="Oval 31">
              <a:extLst>
                <a:ext uri="{FF2B5EF4-FFF2-40B4-BE49-F238E27FC236}">
                  <a16:creationId xmlns:a16="http://schemas.microsoft.com/office/drawing/2014/main" id="{9E768886-FA6F-4BCD-8D64-746F58FA9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9" name="Oval 32">
              <a:extLst>
                <a:ext uri="{FF2B5EF4-FFF2-40B4-BE49-F238E27FC236}">
                  <a16:creationId xmlns:a16="http://schemas.microsoft.com/office/drawing/2014/main" id="{F0E0A9F9-4CAA-4C99-BEFF-2F288A0AD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146050"/>
              <a:ext cx="150813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0" name="Oval 33">
              <a:extLst>
                <a:ext uri="{FF2B5EF4-FFF2-40B4-BE49-F238E27FC236}">
                  <a16:creationId xmlns:a16="http://schemas.microsoft.com/office/drawing/2014/main" id="{2600EA66-EB26-4F01-BFAE-96456919A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1" name="Oval 34">
              <a:extLst>
                <a:ext uri="{FF2B5EF4-FFF2-40B4-BE49-F238E27FC236}">
                  <a16:creationId xmlns:a16="http://schemas.microsoft.com/office/drawing/2014/main" id="{81C20837-EA54-45C8-8C43-4CF422C0C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2" name="Oval 35">
              <a:extLst>
                <a:ext uri="{FF2B5EF4-FFF2-40B4-BE49-F238E27FC236}">
                  <a16:creationId xmlns:a16="http://schemas.microsoft.com/office/drawing/2014/main" id="{60277BFA-B62F-461E-A683-1468FAC5D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3" name="Oval 36">
              <a:extLst>
                <a:ext uri="{FF2B5EF4-FFF2-40B4-BE49-F238E27FC236}">
                  <a16:creationId xmlns:a16="http://schemas.microsoft.com/office/drawing/2014/main" id="{61988C58-8AF2-44CA-A651-9A498FF62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4" name="Oval 37">
              <a:extLst>
                <a:ext uri="{FF2B5EF4-FFF2-40B4-BE49-F238E27FC236}">
                  <a16:creationId xmlns:a16="http://schemas.microsoft.com/office/drawing/2014/main" id="{FE46678C-D759-4628-8FA4-4E143F398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396875"/>
              <a:ext cx="150813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5" name="Oval 38">
              <a:extLst>
                <a:ext uri="{FF2B5EF4-FFF2-40B4-BE49-F238E27FC236}">
                  <a16:creationId xmlns:a16="http://schemas.microsoft.com/office/drawing/2014/main" id="{18AE575F-21B8-47F3-99D0-619C461D7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6" name="Oval 39">
              <a:extLst>
                <a:ext uri="{FF2B5EF4-FFF2-40B4-BE49-F238E27FC236}">
                  <a16:creationId xmlns:a16="http://schemas.microsoft.com/office/drawing/2014/main" id="{71E235F5-0EFB-434B-9B6B-40ECDAEC0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7" name="Oval 40">
              <a:extLst>
                <a:ext uri="{FF2B5EF4-FFF2-40B4-BE49-F238E27FC236}">
                  <a16:creationId xmlns:a16="http://schemas.microsoft.com/office/drawing/2014/main" id="{BAE00BB0-E072-4A07-84E2-261D64F35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8" name="Oval 41">
              <a:extLst>
                <a:ext uri="{FF2B5EF4-FFF2-40B4-BE49-F238E27FC236}">
                  <a16:creationId xmlns:a16="http://schemas.microsoft.com/office/drawing/2014/main" id="{90949CAD-BDBB-4AE0-BE58-FA6794C9F6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9" name="Oval 42">
              <a:extLst>
                <a:ext uri="{FF2B5EF4-FFF2-40B4-BE49-F238E27FC236}">
                  <a16:creationId xmlns:a16="http://schemas.microsoft.com/office/drawing/2014/main" id="{7229BA55-FE32-4CFA-820F-3C4A88F6C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647700"/>
              <a:ext cx="150813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0" name="Oval 43">
              <a:extLst>
                <a:ext uri="{FF2B5EF4-FFF2-40B4-BE49-F238E27FC236}">
                  <a16:creationId xmlns:a16="http://schemas.microsoft.com/office/drawing/2014/main" id="{3499D109-D203-4676-987B-10A8055546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1" name="Oval 44">
              <a:extLst>
                <a:ext uri="{FF2B5EF4-FFF2-40B4-BE49-F238E27FC236}">
                  <a16:creationId xmlns:a16="http://schemas.microsoft.com/office/drawing/2014/main" id="{2066F0F4-1673-4B5E-8B95-54B8CA9C3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2" name="Oval 45">
              <a:extLst>
                <a:ext uri="{FF2B5EF4-FFF2-40B4-BE49-F238E27FC236}">
                  <a16:creationId xmlns:a16="http://schemas.microsoft.com/office/drawing/2014/main" id="{F1843F30-E692-4BD0-A280-40A9968B4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3" name="Oval 46">
              <a:extLst>
                <a:ext uri="{FF2B5EF4-FFF2-40B4-BE49-F238E27FC236}">
                  <a16:creationId xmlns:a16="http://schemas.microsoft.com/office/drawing/2014/main" id="{CC623839-A389-46B4-9C28-A6563022C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3B856D55-CD67-4AFA-B051-E6BA26B3B800}"/>
              </a:ext>
            </a:extLst>
          </p:cNvPr>
          <p:cNvSpPr/>
          <p:nvPr/>
        </p:nvSpPr>
        <p:spPr>
          <a:xfrm>
            <a:off x="10715130" y="117882"/>
            <a:ext cx="13227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cs typeface="Rajdhani" panose="02000000000000000000" pitchFamily="2" charset="0"/>
              </a:rPr>
              <a:t>www.semkor.ru</a:t>
            </a:r>
          </a:p>
        </p:txBody>
      </p:sp>
      <p:sp>
        <p:nvSpPr>
          <p:cNvPr id="111" name="Прямоугольник 110">
            <a:extLst>
              <a:ext uri="{FF2B5EF4-FFF2-40B4-BE49-F238E27FC236}">
                <a16:creationId xmlns:a16="http://schemas.microsoft.com/office/drawing/2014/main" id="{BC252F15-6162-4A6A-902E-0DC4C99462AD}"/>
              </a:ext>
            </a:extLst>
          </p:cNvPr>
          <p:cNvSpPr/>
          <p:nvPr/>
        </p:nvSpPr>
        <p:spPr>
          <a:xfrm>
            <a:off x="7167060" y="5017898"/>
            <a:ext cx="1554977" cy="70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Овал 111">
            <a:extLst>
              <a:ext uri="{FF2B5EF4-FFF2-40B4-BE49-F238E27FC236}">
                <a16:creationId xmlns:a16="http://schemas.microsoft.com/office/drawing/2014/main" id="{49E831AC-4D71-4600-9C37-5FAD50BFACE9}"/>
              </a:ext>
            </a:extLst>
          </p:cNvPr>
          <p:cNvSpPr/>
          <p:nvPr/>
        </p:nvSpPr>
        <p:spPr>
          <a:xfrm>
            <a:off x="10795505" y="5436441"/>
            <a:ext cx="1296000" cy="1295742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89321135-8835-4EEE-BACB-481F65165A8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2000" cy="2567151"/>
          </a:xfrm>
          <a:prstGeom prst="rect">
            <a:avLst/>
          </a:prstGeom>
        </p:spPr>
      </p:pic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F3EBD498-7915-4A2C-9B87-EFE86BF6455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385" y="5801303"/>
            <a:ext cx="502239" cy="493364"/>
          </a:xfrm>
          <a:prstGeom prst="rect">
            <a:avLst/>
          </a:prstGeom>
        </p:spPr>
      </p:pic>
      <p:sp>
        <p:nvSpPr>
          <p:cNvPr id="59" name="Rectangle 3">
            <a:extLst>
              <a:ext uri="{FF2B5EF4-FFF2-40B4-BE49-F238E27FC236}">
                <a16:creationId xmlns:a16="http://schemas.microsoft.com/office/drawing/2014/main" id="{B5D8056E-73B1-4838-B244-536FE0C07E71}"/>
              </a:ext>
            </a:extLst>
          </p:cNvPr>
          <p:cNvSpPr/>
          <p:nvPr/>
        </p:nvSpPr>
        <p:spPr>
          <a:xfrm>
            <a:off x="0" y="1"/>
            <a:ext cx="12192000" cy="2567151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2" name="Oval 29">
            <a:extLst>
              <a:ext uri="{FF2B5EF4-FFF2-40B4-BE49-F238E27FC236}">
                <a16:creationId xmlns:a16="http://schemas.microsoft.com/office/drawing/2014/main" id="{58B95EC0-B89A-4390-A5ED-F03669D42E73}"/>
              </a:ext>
            </a:extLst>
          </p:cNvPr>
          <p:cNvSpPr/>
          <p:nvPr/>
        </p:nvSpPr>
        <p:spPr>
          <a:xfrm>
            <a:off x="272970" y="6265977"/>
            <a:ext cx="337605" cy="33760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960C2F7F-CE6B-4AD2-86C2-20178CB372EC}"/>
              </a:ext>
            </a:extLst>
          </p:cNvPr>
          <p:cNvSpPr txBox="1"/>
          <p:nvPr/>
        </p:nvSpPr>
        <p:spPr>
          <a:xfrm>
            <a:off x="196024" y="6296279"/>
            <a:ext cx="488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91AF18D-0852-4468-85C6-A271F63CD70E}" type="slidenum">
              <a:rPr lang="en-US" sz="1200" b="1" smtClean="0">
                <a:solidFill>
                  <a:schemeClr val="bg2"/>
                </a:solidFill>
                <a:latin typeface="+mj-lt"/>
              </a:rPr>
              <a:pPr algn="ctr"/>
              <a:t>6</a:t>
            </a:fld>
            <a:endParaRPr lang="en-US" sz="1200" b="1" dirty="0">
              <a:solidFill>
                <a:schemeClr val="bg2"/>
              </a:solidFill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4775" y="513787"/>
            <a:ext cx="10169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Алгоритм эффективного управления</a:t>
            </a:r>
          </a:p>
        </p:txBody>
      </p:sp>
      <p:grpSp>
        <p:nvGrpSpPr>
          <p:cNvPr id="68" name="Group 6"/>
          <p:cNvGrpSpPr>
            <a:grpSpLocks/>
          </p:cNvGrpSpPr>
          <p:nvPr/>
        </p:nvGrpSpPr>
        <p:grpSpPr bwMode="auto">
          <a:xfrm>
            <a:off x="2797835" y="1538692"/>
            <a:ext cx="7543800" cy="4572000"/>
            <a:chOff x="2482" y="10844"/>
            <a:chExt cx="7944" cy="5132"/>
          </a:xfrm>
        </p:grpSpPr>
        <p:sp>
          <p:nvSpPr>
            <p:cNvPr id="69" name="Text Box 7"/>
            <p:cNvSpPr txBox="1">
              <a:spLocks noChangeArrowheads="1"/>
            </p:cNvSpPr>
            <p:nvPr/>
          </p:nvSpPr>
          <p:spPr bwMode="auto">
            <a:xfrm>
              <a:off x="4674" y="10844"/>
              <a:ext cx="3927" cy="520"/>
            </a:xfrm>
            <a:prstGeom prst="rect">
              <a:avLst/>
            </a:prstGeom>
            <a:gradFill rotWithShape="0">
              <a:gsLst>
                <a:gs pos="0">
                  <a:srgbClr val="FBD4B4"/>
                </a:gs>
                <a:gs pos="100000">
                  <a:srgbClr val="B6DDE8"/>
                </a:gs>
              </a:gsLst>
              <a:lin ang="5400000" scaled="1"/>
            </a:gradFill>
            <a:ln w="12700">
              <a:solidFill>
                <a:srgbClr val="FABF8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Эффективное управление</a:t>
              </a:r>
            </a:p>
          </p:txBody>
        </p:sp>
        <p:cxnSp>
          <p:nvCxnSpPr>
            <p:cNvPr id="70" name="AutoShape 8"/>
            <p:cNvCxnSpPr>
              <a:cxnSpLocks noChangeShapeType="1"/>
            </p:cNvCxnSpPr>
            <p:nvPr/>
          </p:nvCxnSpPr>
          <p:spPr bwMode="auto">
            <a:xfrm flipH="1">
              <a:off x="8642" y="11096"/>
              <a:ext cx="1775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AutoShape 9"/>
            <p:cNvCxnSpPr>
              <a:cxnSpLocks noChangeShapeType="1"/>
            </p:cNvCxnSpPr>
            <p:nvPr/>
          </p:nvCxnSpPr>
          <p:spPr bwMode="auto">
            <a:xfrm>
              <a:off x="2482" y="11096"/>
              <a:ext cx="2" cy="1167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AutoShape 10"/>
            <p:cNvCxnSpPr>
              <a:cxnSpLocks noChangeShapeType="1"/>
            </p:cNvCxnSpPr>
            <p:nvPr/>
          </p:nvCxnSpPr>
          <p:spPr bwMode="auto">
            <a:xfrm>
              <a:off x="10417" y="11081"/>
              <a:ext cx="1" cy="1179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AutoShape 11"/>
            <p:cNvCxnSpPr>
              <a:cxnSpLocks noChangeShapeType="1"/>
            </p:cNvCxnSpPr>
            <p:nvPr/>
          </p:nvCxnSpPr>
          <p:spPr bwMode="auto">
            <a:xfrm flipH="1" flipV="1">
              <a:off x="2483" y="11080"/>
              <a:ext cx="2181" cy="1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5" name="AutoShape 12"/>
            <p:cNvSpPr>
              <a:spLocks noChangeArrowheads="1"/>
            </p:cNvSpPr>
            <p:nvPr/>
          </p:nvSpPr>
          <p:spPr bwMode="auto">
            <a:xfrm>
              <a:off x="2554" y="11797"/>
              <a:ext cx="2559" cy="959"/>
            </a:xfrm>
            <a:prstGeom prst="chevron">
              <a:avLst>
                <a:gd name="adj" fmla="val 31659"/>
              </a:avLst>
            </a:prstGeom>
            <a:gradFill rotWithShape="0">
              <a:gsLst>
                <a:gs pos="0">
                  <a:srgbClr val="FBD4B4"/>
                </a:gs>
                <a:gs pos="100000">
                  <a:srgbClr val="B6DDE8"/>
                </a:gs>
              </a:gsLst>
              <a:lin ang="5400000" scaled="1"/>
            </a:gradFill>
            <a:ln w="12700">
              <a:solidFill>
                <a:srgbClr val="FABF8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/>
              </a:outerShdw>
            </a:effectLst>
          </p:spPr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Стандарты Качества</a:t>
              </a:r>
            </a:p>
          </p:txBody>
        </p:sp>
        <p:cxnSp>
          <p:nvCxnSpPr>
            <p:cNvPr id="76" name="AutoShape 13"/>
            <p:cNvCxnSpPr>
              <a:cxnSpLocks noChangeShapeType="1"/>
            </p:cNvCxnSpPr>
            <p:nvPr/>
          </p:nvCxnSpPr>
          <p:spPr bwMode="auto">
            <a:xfrm flipH="1">
              <a:off x="2482" y="12260"/>
              <a:ext cx="391" cy="2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AutoShape 14"/>
            <p:cNvCxnSpPr>
              <a:cxnSpLocks noChangeShapeType="1"/>
            </p:cNvCxnSpPr>
            <p:nvPr/>
          </p:nvCxnSpPr>
          <p:spPr bwMode="auto">
            <a:xfrm flipH="1">
              <a:off x="10002" y="12271"/>
              <a:ext cx="424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" name="AutoShape 15"/>
            <p:cNvSpPr>
              <a:spLocks noChangeArrowheads="1"/>
            </p:cNvSpPr>
            <p:nvPr/>
          </p:nvSpPr>
          <p:spPr bwMode="auto">
            <a:xfrm>
              <a:off x="5005" y="11790"/>
              <a:ext cx="2558" cy="959"/>
            </a:xfrm>
            <a:prstGeom prst="chevron">
              <a:avLst>
                <a:gd name="adj" fmla="val 31646"/>
              </a:avLst>
            </a:prstGeom>
            <a:gradFill rotWithShape="0">
              <a:gsLst>
                <a:gs pos="0">
                  <a:srgbClr val="FBD4B4"/>
                </a:gs>
                <a:gs pos="100000">
                  <a:srgbClr val="B6DDE8"/>
                </a:gs>
              </a:gsLst>
              <a:lin ang="5400000" scaled="1"/>
            </a:gradFill>
            <a:ln w="12700">
              <a:solidFill>
                <a:srgbClr val="FABF8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/>
              </a:outerShdw>
            </a:effectLst>
          </p:spPr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Контроль Качества</a:t>
              </a:r>
            </a:p>
          </p:txBody>
        </p:sp>
        <p:sp>
          <p:nvSpPr>
            <p:cNvPr id="81" name="AutoShape 16"/>
            <p:cNvSpPr>
              <a:spLocks noChangeArrowheads="1"/>
            </p:cNvSpPr>
            <p:nvPr/>
          </p:nvSpPr>
          <p:spPr bwMode="auto">
            <a:xfrm>
              <a:off x="7422" y="11790"/>
              <a:ext cx="2556" cy="959"/>
            </a:xfrm>
            <a:prstGeom prst="chevron">
              <a:avLst>
                <a:gd name="adj" fmla="val 31621"/>
              </a:avLst>
            </a:prstGeom>
            <a:gradFill rotWithShape="0">
              <a:gsLst>
                <a:gs pos="0">
                  <a:srgbClr val="FBD4B4"/>
                </a:gs>
                <a:gs pos="100000">
                  <a:srgbClr val="B6DDE8"/>
                </a:gs>
              </a:gsLst>
              <a:lin ang="5400000" scaled="1"/>
            </a:gradFill>
            <a:ln w="12700">
              <a:solidFill>
                <a:srgbClr val="FABF8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/>
              </a:outerShdw>
            </a:effectLst>
          </p:spPr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Улучшение Качества</a:t>
              </a:r>
            </a:p>
          </p:txBody>
        </p:sp>
        <p:sp>
          <p:nvSpPr>
            <p:cNvPr id="82" name="AutoShape 17"/>
            <p:cNvSpPr>
              <a:spLocks noChangeArrowheads="1"/>
            </p:cNvSpPr>
            <p:nvPr/>
          </p:nvSpPr>
          <p:spPr bwMode="auto">
            <a:xfrm>
              <a:off x="2586" y="12813"/>
              <a:ext cx="2317" cy="3163"/>
            </a:xfrm>
            <a:prstGeom prst="upArrowCallout">
              <a:avLst>
                <a:gd name="adj1" fmla="val 29333"/>
                <a:gd name="adj2" fmla="val 43301"/>
                <a:gd name="adj3" fmla="val 31519"/>
                <a:gd name="adj4" fmla="val 72444"/>
              </a:avLst>
            </a:prstGeom>
            <a:gradFill rotWithShape="0">
              <a:gsLst>
                <a:gs pos="0">
                  <a:srgbClr val="FBD4B4"/>
                </a:gs>
                <a:gs pos="100000">
                  <a:srgbClr val="B6DDE8"/>
                </a:gs>
              </a:gsLst>
              <a:lin ang="5400000" scaled="1"/>
            </a:gradFill>
            <a:ln w="12700">
              <a:solidFill>
                <a:srgbClr val="FABF8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r>
                <a:rPr lang="ru-RU" sz="1600" dirty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ru-RU" sz="1600" b="1" dirty="0">
                  <a:latin typeface="Times New Roman" pitchFamily="18" charset="0"/>
                  <a:cs typeface="Times New Roman" pitchFamily="18" charset="0"/>
                </a:rPr>
                <a:t>Официальные документы:</a:t>
              </a:r>
            </a:p>
            <a:p>
              <a:pPr>
                <a:spcBef>
                  <a:spcPts val="600"/>
                </a:spcBef>
                <a:defRPr/>
              </a:pPr>
              <a:r>
                <a:rPr lang="ru-RU" sz="1600" b="1" dirty="0">
                  <a:latin typeface="Times New Roman" pitchFamily="18" charset="0"/>
                  <a:cs typeface="Times New Roman" pitchFamily="18" charset="0"/>
                </a:rPr>
                <a:t>- Стандарты</a:t>
              </a:r>
              <a:r>
                <a:rPr lang="en-US" sz="1600" b="1" dirty="0">
                  <a:latin typeface="Times New Roman" pitchFamily="18" charset="0"/>
                  <a:cs typeface="Times New Roman" pitchFamily="18" charset="0"/>
                </a:rPr>
                <a:t>;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defRPr/>
              </a:pPr>
              <a:r>
                <a:rPr lang="ru-RU" sz="1600" b="1" dirty="0">
                  <a:latin typeface="Times New Roman" pitchFamily="18" charset="0"/>
                  <a:cs typeface="Times New Roman" pitchFamily="18" charset="0"/>
                </a:rPr>
                <a:t>- Инструкции</a:t>
              </a:r>
              <a:r>
                <a:rPr lang="en-US" sz="1600" b="1" dirty="0">
                  <a:latin typeface="Times New Roman" pitchFamily="18" charset="0"/>
                  <a:cs typeface="Times New Roman" pitchFamily="18" charset="0"/>
                </a:rPr>
                <a:t>;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defRPr/>
              </a:pPr>
              <a:r>
                <a:rPr lang="ru-RU" sz="1600" b="1" dirty="0">
                  <a:latin typeface="Times New Roman" pitchFamily="18" charset="0"/>
                  <a:cs typeface="Times New Roman" pitchFamily="18" charset="0"/>
                </a:rPr>
                <a:t>- Положения</a:t>
              </a:r>
              <a:r>
                <a:rPr lang="en-US" sz="16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AutoShape 18"/>
            <p:cNvSpPr>
              <a:spLocks noChangeArrowheads="1"/>
            </p:cNvSpPr>
            <p:nvPr/>
          </p:nvSpPr>
          <p:spPr bwMode="auto">
            <a:xfrm>
              <a:off x="5118" y="12813"/>
              <a:ext cx="2289" cy="2821"/>
            </a:xfrm>
            <a:prstGeom prst="upArrowCallout">
              <a:avLst>
                <a:gd name="adj1" fmla="val 30507"/>
                <a:gd name="adj2" fmla="val 45033"/>
                <a:gd name="adj3" fmla="val 23079"/>
                <a:gd name="adj4" fmla="val 72444"/>
              </a:avLst>
            </a:prstGeom>
            <a:gradFill rotWithShape="0">
              <a:gsLst>
                <a:gs pos="0">
                  <a:srgbClr val="FBD4B4"/>
                </a:gs>
                <a:gs pos="100000">
                  <a:srgbClr val="B6DDE8"/>
                </a:gs>
              </a:gsLst>
              <a:lin ang="5400000" scaled="1"/>
            </a:gradFill>
            <a:ln w="12700">
              <a:solidFill>
                <a:srgbClr val="FABF8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pPr>
                <a:buFontTx/>
                <a:buChar char="-"/>
                <a:defRPr/>
              </a:pPr>
              <a:r>
                <a:rPr lang="ru-RU" sz="1400" b="1" dirty="0">
                  <a:latin typeface="Times New Roman" pitchFamily="18" charset="0"/>
                  <a:cs typeface="Times New Roman" pitchFamily="18" charset="0"/>
                </a:rPr>
                <a:t>Мониторинг</a:t>
              </a:r>
              <a:r>
                <a:rPr lang="en-US" sz="1400" b="1" dirty="0">
                  <a:latin typeface="Times New Roman" pitchFamily="18" charset="0"/>
                  <a:cs typeface="Times New Roman" pitchFamily="18" charset="0"/>
                </a:rPr>
                <a:t>;</a:t>
              </a:r>
              <a:endParaRPr lang="ru-RU" sz="1400" b="1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buFontTx/>
                <a:buChar char="-"/>
                <a:defRPr/>
              </a:pPr>
              <a:r>
                <a:rPr lang="ru-RU" sz="1400" b="1" dirty="0">
                  <a:latin typeface="Times New Roman" pitchFamily="18" charset="0"/>
                  <a:cs typeface="Times New Roman" pitchFamily="18" charset="0"/>
                </a:rPr>
                <a:t> Технические совещания</a:t>
              </a:r>
              <a:r>
                <a:rPr lang="en-US" sz="1400" b="1" dirty="0">
                  <a:latin typeface="Times New Roman" pitchFamily="18" charset="0"/>
                  <a:cs typeface="Times New Roman" pitchFamily="18" charset="0"/>
                </a:rPr>
                <a:t>;</a:t>
              </a:r>
              <a:endParaRPr lang="ru-RU" sz="1400" b="1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spcBef>
                  <a:spcPts val="600"/>
                </a:spcBef>
                <a:defRPr/>
              </a:pPr>
              <a:r>
                <a:rPr lang="ru-RU" sz="1400" b="1" dirty="0">
                  <a:latin typeface="Times New Roman" pitchFamily="18" charset="0"/>
                  <a:cs typeface="Times New Roman" pitchFamily="18" charset="0"/>
                </a:rPr>
                <a:t>- Отчеты с месторождения</a:t>
              </a:r>
              <a:r>
                <a:rPr lang="en-US" sz="1400" b="1" dirty="0">
                  <a:latin typeface="Times New Roman" pitchFamily="18" charset="0"/>
                  <a:cs typeface="Times New Roman" pitchFamily="18" charset="0"/>
                </a:rPr>
                <a:t>;</a:t>
              </a:r>
              <a:endParaRPr lang="ru-RU" sz="1400" b="1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spcBef>
                  <a:spcPts val="600"/>
                </a:spcBef>
                <a:defRPr/>
              </a:pPr>
              <a:r>
                <a:rPr lang="ru-RU" sz="1400" b="1" dirty="0">
                  <a:latin typeface="Times New Roman" pitchFamily="18" charset="0"/>
                  <a:cs typeface="Times New Roman" pitchFamily="18" charset="0"/>
                </a:rPr>
                <a:t>- Листы проверок</a:t>
              </a:r>
              <a:r>
                <a:rPr lang="en-US" sz="14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ru-RU" sz="1400" b="1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defRPr/>
              </a:pPr>
              <a:endParaRPr lang="ru-RU" sz="2400" b="1" dirty="0">
                <a:solidFill>
                  <a:schemeClr val="bg2"/>
                </a:solidFill>
              </a:endParaRPr>
            </a:p>
          </p:txBody>
        </p:sp>
        <p:sp>
          <p:nvSpPr>
            <p:cNvPr id="88" name="AutoShape 19"/>
            <p:cNvSpPr>
              <a:spLocks noChangeArrowheads="1"/>
            </p:cNvSpPr>
            <p:nvPr/>
          </p:nvSpPr>
          <p:spPr bwMode="auto">
            <a:xfrm>
              <a:off x="7618" y="12817"/>
              <a:ext cx="2407" cy="3074"/>
            </a:xfrm>
            <a:prstGeom prst="upArrowCallout">
              <a:avLst>
                <a:gd name="adj1" fmla="val 30460"/>
                <a:gd name="adj2" fmla="val 43301"/>
                <a:gd name="adj3" fmla="val 22641"/>
                <a:gd name="adj4" fmla="val 77791"/>
              </a:avLst>
            </a:prstGeom>
            <a:gradFill rotWithShape="0">
              <a:gsLst>
                <a:gs pos="0">
                  <a:srgbClr val="FBD4B4"/>
                </a:gs>
                <a:gs pos="100000">
                  <a:srgbClr val="B6DDE8"/>
                </a:gs>
              </a:gsLst>
              <a:lin ang="5400000" scaled="1"/>
            </a:gradFill>
            <a:ln w="12700">
              <a:solidFill>
                <a:srgbClr val="FABF8F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pPr>
                <a:buFontTx/>
                <a:buChar char="-"/>
                <a:defRPr/>
              </a:pPr>
              <a:r>
                <a:rPr lang="ru-RU" sz="1400" b="1" dirty="0">
                  <a:latin typeface="Times New Roman" pitchFamily="18" charset="0"/>
                  <a:cs typeface="Times New Roman" pitchFamily="18" charset="0"/>
                </a:rPr>
                <a:t>Анализ потерь времени</a:t>
              </a:r>
              <a:r>
                <a:rPr lang="en-US" sz="1400" b="1" dirty="0">
                  <a:latin typeface="Times New Roman" pitchFamily="18" charset="0"/>
                  <a:cs typeface="Times New Roman" pitchFamily="18" charset="0"/>
                </a:rPr>
                <a:t>;</a:t>
              </a:r>
              <a:endParaRPr lang="ru-RU" sz="1400" b="1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spcBef>
                  <a:spcPts val="600"/>
                </a:spcBef>
                <a:defRPr/>
              </a:pPr>
              <a:r>
                <a:rPr lang="ru-RU" sz="1400" b="1" dirty="0">
                  <a:latin typeface="Times New Roman" pitchFamily="18" charset="0"/>
                  <a:cs typeface="Times New Roman" pitchFamily="18" charset="0"/>
                </a:rPr>
                <a:t>- Определение возможностей для улучшения</a:t>
              </a:r>
              <a:r>
                <a:rPr lang="en-US" sz="14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ru-RU" sz="1400" b="1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defRPr/>
              </a:pPr>
              <a:endParaRPr lang="ru-RU" sz="1200" b="1" dirty="0"/>
            </a:p>
          </p:txBody>
        </p:sp>
      </p:grp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C8AB6C04-1542-4A17-B916-9828A33A1AE2}"/>
              </a:ext>
            </a:extLst>
          </p:cNvPr>
          <p:cNvSpPr/>
          <p:nvPr/>
        </p:nvSpPr>
        <p:spPr>
          <a:xfrm rot="16200000">
            <a:off x="-1100270" y="2990210"/>
            <a:ext cx="50593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>
                <a:solidFill>
                  <a:schemeClr val="bg1">
                    <a:lumMod val="75000"/>
                    <a:alpha val="57000"/>
                  </a:schemeClr>
                </a:solidFill>
              </a:rPr>
              <a:t>СЕМКОР</a:t>
            </a:r>
            <a:endParaRPr lang="en-ID" sz="8800" dirty="0">
              <a:solidFill>
                <a:schemeClr val="bg1">
                  <a:lumMod val="75000"/>
                  <a:alpha val="57000"/>
                </a:schemeClr>
              </a:solidFill>
            </a:endParaRPr>
          </a:p>
        </p:txBody>
      </p:sp>
      <p:sp>
        <p:nvSpPr>
          <p:cNvPr id="58" name="Rectangle 22">
            <a:extLst>
              <a:ext uri="{FF2B5EF4-FFF2-40B4-BE49-F238E27FC236}">
                <a16:creationId xmlns:a16="http://schemas.microsoft.com/office/drawing/2014/main" id="{20C37E06-AD39-440A-B9D9-922814E889CF}"/>
              </a:ext>
            </a:extLst>
          </p:cNvPr>
          <p:cNvSpPr/>
          <p:nvPr/>
        </p:nvSpPr>
        <p:spPr>
          <a:xfrm>
            <a:off x="631028" y="394881"/>
            <a:ext cx="10974689" cy="607141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C54E790E-99B0-4773-A4B0-8D655C209038}"/>
              </a:ext>
            </a:extLst>
          </p:cNvPr>
          <p:cNvGrpSpPr/>
          <p:nvPr/>
        </p:nvGrpSpPr>
        <p:grpSpPr>
          <a:xfrm rot="5400000">
            <a:off x="176478" y="4849087"/>
            <a:ext cx="337605" cy="337605"/>
            <a:chOff x="-732892" y="231760"/>
            <a:chExt cx="337605" cy="337605"/>
          </a:xfrm>
        </p:grpSpPr>
        <p:sp>
          <p:nvSpPr>
            <p:cNvPr id="62" name="Rectangle 3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942F8DF-9890-49D1-A749-E0B1358C48D3}"/>
                </a:ext>
              </a:extLst>
            </p:cNvPr>
            <p:cNvSpPr/>
            <p:nvPr/>
          </p:nvSpPr>
          <p:spPr>
            <a:xfrm>
              <a:off x="-732892" y="231760"/>
              <a:ext cx="337605" cy="33760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63" name="Freeform 2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4B4EC39-B9FC-4219-90E8-C62562082D0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604606" y="337106"/>
              <a:ext cx="81032" cy="126912"/>
            </a:xfrm>
            <a:custGeom>
              <a:avLst/>
              <a:gdLst>
                <a:gd name="T0" fmla="*/ 287 w 355"/>
                <a:gd name="T1" fmla="*/ 556 h 556"/>
                <a:gd name="T2" fmla="*/ 0 w 355"/>
                <a:gd name="T3" fmla="*/ 278 h 556"/>
                <a:gd name="T4" fmla="*/ 287 w 355"/>
                <a:gd name="T5" fmla="*/ 0 h 556"/>
                <a:gd name="T6" fmla="*/ 355 w 355"/>
                <a:gd name="T7" fmla="*/ 69 h 556"/>
                <a:gd name="T8" fmla="*/ 139 w 355"/>
                <a:gd name="T9" fmla="*/ 278 h 556"/>
                <a:gd name="T10" fmla="*/ 355 w 355"/>
                <a:gd name="T11" fmla="*/ 487 h 556"/>
                <a:gd name="T12" fmla="*/ 287 w 355"/>
                <a:gd name="T13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" h="556">
                  <a:moveTo>
                    <a:pt x="287" y="556"/>
                  </a:moveTo>
                  <a:lnTo>
                    <a:pt x="0" y="278"/>
                  </a:lnTo>
                  <a:lnTo>
                    <a:pt x="287" y="0"/>
                  </a:lnTo>
                  <a:lnTo>
                    <a:pt x="355" y="69"/>
                  </a:lnTo>
                  <a:lnTo>
                    <a:pt x="139" y="278"/>
                  </a:lnTo>
                  <a:lnTo>
                    <a:pt x="355" y="487"/>
                  </a:lnTo>
                  <a:lnTo>
                    <a:pt x="287" y="55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F64177C4-AC73-4E9C-B38D-E6E055AF0352}"/>
              </a:ext>
            </a:extLst>
          </p:cNvPr>
          <p:cNvGrpSpPr/>
          <p:nvPr/>
        </p:nvGrpSpPr>
        <p:grpSpPr>
          <a:xfrm rot="16200000">
            <a:off x="11753900" y="4849095"/>
            <a:ext cx="337605" cy="337605"/>
            <a:chOff x="-732892" y="231760"/>
            <a:chExt cx="337605" cy="337605"/>
          </a:xfrm>
        </p:grpSpPr>
        <p:sp>
          <p:nvSpPr>
            <p:cNvPr id="65" name="Rectangle 3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4D47D38-CD6F-47B0-9244-A7BC2490FB03}"/>
                </a:ext>
              </a:extLst>
            </p:cNvPr>
            <p:cNvSpPr/>
            <p:nvPr/>
          </p:nvSpPr>
          <p:spPr>
            <a:xfrm>
              <a:off x="-732892" y="231760"/>
              <a:ext cx="337605" cy="3376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66" name="Freeform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7BBDA7B-AFA2-40D4-8E03-CD3B8D15D2A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604606" y="337106"/>
              <a:ext cx="81032" cy="126912"/>
            </a:xfrm>
            <a:custGeom>
              <a:avLst/>
              <a:gdLst>
                <a:gd name="T0" fmla="*/ 287 w 355"/>
                <a:gd name="T1" fmla="*/ 556 h 556"/>
                <a:gd name="T2" fmla="*/ 0 w 355"/>
                <a:gd name="T3" fmla="*/ 278 h 556"/>
                <a:gd name="T4" fmla="*/ 287 w 355"/>
                <a:gd name="T5" fmla="*/ 0 h 556"/>
                <a:gd name="T6" fmla="*/ 355 w 355"/>
                <a:gd name="T7" fmla="*/ 69 h 556"/>
                <a:gd name="T8" fmla="*/ 139 w 355"/>
                <a:gd name="T9" fmla="*/ 278 h 556"/>
                <a:gd name="T10" fmla="*/ 355 w 355"/>
                <a:gd name="T11" fmla="*/ 487 h 556"/>
                <a:gd name="T12" fmla="*/ 287 w 355"/>
                <a:gd name="T13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" h="556">
                  <a:moveTo>
                    <a:pt x="287" y="556"/>
                  </a:moveTo>
                  <a:lnTo>
                    <a:pt x="0" y="278"/>
                  </a:lnTo>
                  <a:lnTo>
                    <a:pt x="287" y="0"/>
                  </a:lnTo>
                  <a:lnTo>
                    <a:pt x="355" y="69"/>
                  </a:lnTo>
                  <a:lnTo>
                    <a:pt x="139" y="278"/>
                  </a:lnTo>
                  <a:lnTo>
                    <a:pt x="355" y="487"/>
                  </a:lnTo>
                  <a:lnTo>
                    <a:pt x="287" y="55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40795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16">
            <a:extLst>
              <a:ext uri="{FF2B5EF4-FFF2-40B4-BE49-F238E27FC236}">
                <a16:creationId xmlns:a16="http://schemas.microsoft.com/office/drawing/2014/main" id="{FF5AE1B7-0C11-46D7-8307-5FDD3EF59FBE}"/>
              </a:ext>
            </a:extLst>
          </p:cNvPr>
          <p:cNvSpPr/>
          <p:nvPr/>
        </p:nvSpPr>
        <p:spPr>
          <a:xfrm>
            <a:off x="0" y="2894425"/>
            <a:ext cx="12192000" cy="16709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5" name="Rectangle 17">
            <a:extLst>
              <a:ext uri="{FF2B5EF4-FFF2-40B4-BE49-F238E27FC236}">
                <a16:creationId xmlns:a16="http://schemas.microsoft.com/office/drawing/2014/main" id="{55A10E59-C066-44E8-ADE5-42EA07777E3F}"/>
              </a:ext>
            </a:extLst>
          </p:cNvPr>
          <p:cNvSpPr/>
          <p:nvPr/>
        </p:nvSpPr>
        <p:spPr>
          <a:xfrm>
            <a:off x="2473581" y="0"/>
            <a:ext cx="188941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0D6454F-78B5-454C-9601-B76018264F25}"/>
              </a:ext>
            </a:extLst>
          </p:cNvPr>
          <p:cNvGrpSpPr/>
          <p:nvPr/>
        </p:nvGrpSpPr>
        <p:grpSpPr>
          <a:xfrm rot="10800000">
            <a:off x="136265" y="5324660"/>
            <a:ext cx="1355725" cy="1408114"/>
            <a:chOff x="3300413" y="-609601"/>
            <a:chExt cx="1355725" cy="1408114"/>
          </a:xfrm>
          <a:gradFill>
            <a:gsLst>
              <a:gs pos="0">
                <a:schemeClr val="accent1"/>
              </a:gs>
              <a:gs pos="72000">
                <a:schemeClr val="accent1">
                  <a:alpha val="0"/>
                </a:schemeClr>
              </a:gs>
            </a:gsLst>
            <a:lin ang="5400000" scaled="1"/>
          </a:gradFill>
        </p:grpSpPr>
        <p:sp>
          <p:nvSpPr>
            <p:cNvPr id="41" name="Oval 17">
              <a:extLst>
                <a:ext uri="{FF2B5EF4-FFF2-40B4-BE49-F238E27FC236}">
                  <a16:creationId xmlns:a16="http://schemas.microsoft.com/office/drawing/2014/main" id="{B973EBFB-CC3B-4EF2-A364-A03E4ADA6D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609601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2" name="Oval 18">
              <a:extLst>
                <a:ext uri="{FF2B5EF4-FFF2-40B4-BE49-F238E27FC236}">
                  <a16:creationId xmlns:a16="http://schemas.microsoft.com/office/drawing/2014/main" id="{09F4B28A-8978-4CF6-AD27-31A126AA1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3" name="Oval 19">
              <a:extLst>
                <a:ext uri="{FF2B5EF4-FFF2-40B4-BE49-F238E27FC236}">
                  <a16:creationId xmlns:a16="http://schemas.microsoft.com/office/drawing/2014/main" id="{E8F32CE3-F3A6-450F-BEC5-E89D804C8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4" name="Oval 20">
              <a:extLst>
                <a:ext uri="{FF2B5EF4-FFF2-40B4-BE49-F238E27FC236}">
                  <a16:creationId xmlns:a16="http://schemas.microsoft.com/office/drawing/2014/main" id="{0E95B134-0498-4D49-B79B-C1AE8236CD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5" name="Oval 21">
              <a:extLst>
                <a:ext uri="{FF2B5EF4-FFF2-40B4-BE49-F238E27FC236}">
                  <a16:creationId xmlns:a16="http://schemas.microsoft.com/office/drawing/2014/main" id="{20C87B60-57E8-4FAB-9660-497ED8662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6" name="Oval 22">
              <a:extLst>
                <a:ext uri="{FF2B5EF4-FFF2-40B4-BE49-F238E27FC236}">
                  <a16:creationId xmlns:a16="http://schemas.microsoft.com/office/drawing/2014/main" id="{A70D6D92-E29B-42B3-B3E5-9143DB9BF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358775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7" name="Oval 23">
              <a:extLst>
                <a:ext uri="{FF2B5EF4-FFF2-40B4-BE49-F238E27FC236}">
                  <a16:creationId xmlns:a16="http://schemas.microsoft.com/office/drawing/2014/main" id="{F3F74AE5-C2B1-4A8A-A0DE-98E975EC38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8" name="Oval 24">
              <a:extLst>
                <a:ext uri="{FF2B5EF4-FFF2-40B4-BE49-F238E27FC236}">
                  <a16:creationId xmlns:a16="http://schemas.microsoft.com/office/drawing/2014/main" id="{BAD5008D-E781-48BA-9FD1-B9C725232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9" name="Oval 25">
              <a:extLst>
                <a:ext uri="{FF2B5EF4-FFF2-40B4-BE49-F238E27FC236}">
                  <a16:creationId xmlns:a16="http://schemas.microsoft.com/office/drawing/2014/main" id="{376E3F3C-F6B7-4551-985D-56448D393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0" name="Oval 26">
              <a:extLst>
                <a:ext uri="{FF2B5EF4-FFF2-40B4-BE49-F238E27FC236}">
                  <a16:creationId xmlns:a16="http://schemas.microsoft.com/office/drawing/2014/main" id="{D22B043F-A28B-4C37-90B7-15A0D21CF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1" name="Oval 27">
              <a:extLst>
                <a:ext uri="{FF2B5EF4-FFF2-40B4-BE49-F238E27FC236}">
                  <a16:creationId xmlns:a16="http://schemas.microsoft.com/office/drawing/2014/main" id="{A454D63A-2D65-4ADE-A802-AA0EA656B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106363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2" name="Oval 28">
              <a:extLst>
                <a:ext uri="{FF2B5EF4-FFF2-40B4-BE49-F238E27FC236}">
                  <a16:creationId xmlns:a16="http://schemas.microsoft.com/office/drawing/2014/main" id="{3CF93618-9634-4707-BF5E-DAADD88BC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3" name="Oval 29">
              <a:extLst>
                <a:ext uri="{FF2B5EF4-FFF2-40B4-BE49-F238E27FC236}">
                  <a16:creationId xmlns:a16="http://schemas.microsoft.com/office/drawing/2014/main" id="{AC206FC2-8987-47B3-A18D-574E4A1D0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4" name="Oval 30">
              <a:extLst>
                <a:ext uri="{FF2B5EF4-FFF2-40B4-BE49-F238E27FC236}">
                  <a16:creationId xmlns:a16="http://schemas.microsoft.com/office/drawing/2014/main" id="{207388B4-B1E0-498F-A87D-14B91FA19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5" name="Oval 31">
              <a:extLst>
                <a:ext uri="{FF2B5EF4-FFF2-40B4-BE49-F238E27FC236}">
                  <a16:creationId xmlns:a16="http://schemas.microsoft.com/office/drawing/2014/main" id="{7A9D69D2-2704-4746-8448-613A4AFAA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6" name="Oval 32">
              <a:extLst>
                <a:ext uri="{FF2B5EF4-FFF2-40B4-BE49-F238E27FC236}">
                  <a16:creationId xmlns:a16="http://schemas.microsoft.com/office/drawing/2014/main" id="{CFC261AE-2C5D-4CF0-87BD-C00D03E46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146050"/>
              <a:ext cx="150813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7" name="Oval 33">
              <a:extLst>
                <a:ext uri="{FF2B5EF4-FFF2-40B4-BE49-F238E27FC236}">
                  <a16:creationId xmlns:a16="http://schemas.microsoft.com/office/drawing/2014/main" id="{27E767C8-0B83-4FAD-A970-DAD872E4B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8" name="Oval 34">
              <a:extLst>
                <a:ext uri="{FF2B5EF4-FFF2-40B4-BE49-F238E27FC236}">
                  <a16:creationId xmlns:a16="http://schemas.microsoft.com/office/drawing/2014/main" id="{7EB296D4-1375-423C-BB86-817F0E48B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9" name="Oval 35">
              <a:extLst>
                <a:ext uri="{FF2B5EF4-FFF2-40B4-BE49-F238E27FC236}">
                  <a16:creationId xmlns:a16="http://schemas.microsoft.com/office/drawing/2014/main" id="{64A72F1E-EF76-48A6-A921-4B440E5EE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0" name="Oval 36">
              <a:extLst>
                <a:ext uri="{FF2B5EF4-FFF2-40B4-BE49-F238E27FC236}">
                  <a16:creationId xmlns:a16="http://schemas.microsoft.com/office/drawing/2014/main" id="{3C6F08A7-B57F-43BA-AAF0-66C1A5CFA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1" name="Oval 37">
              <a:extLst>
                <a:ext uri="{FF2B5EF4-FFF2-40B4-BE49-F238E27FC236}">
                  <a16:creationId xmlns:a16="http://schemas.microsoft.com/office/drawing/2014/main" id="{9A12320E-AA3A-4B8B-87C6-E1809A62F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396875"/>
              <a:ext cx="150813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2" name="Oval 38">
              <a:extLst>
                <a:ext uri="{FF2B5EF4-FFF2-40B4-BE49-F238E27FC236}">
                  <a16:creationId xmlns:a16="http://schemas.microsoft.com/office/drawing/2014/main" id="{071425FD-2ADF-4899-8545-B6E37DCA9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3" name="Oval 39">
              <a:extLst>
                <a:ext uri="{FF2B5EF4-FFF2-40B4-BE49-F238E27FC236}">
                  <a16:creationId xmlns:a16="http://schemas.microsoft.com/office/drawing/2014/main" id="{3B291116-823D-4A3D-BC4D-D6DE1D3B52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4" name="Oval 40">
              <a:extLst>
                <a:ext uri="{FF2B5EF4-FFF2-40B4-BE49-F238E27FC236}">
                  <a16:creationId xmlns:a16="http://schemas.microsoft.com/office/drawing/2014/main" id="{8F4415CE-A460-4702-9AAE-5FB2CCAFA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5" name="Oval 41">
              <a:extLst>
                <a:ext uri="{FF2B5EF4-FFF2-40B4-BE49-F238E27FC236}">
                  <a16:creationId xmlns:a16="http://schemas.microsoft.com/office/drawing/2014/main" id="{6087312E-81CE-46F9-86DA-F3F50F570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6" name="Oval 42">
              <a:extLst>
                <a:ext uri="{FF2B5EF4-FFF2-40B4-BE49-F238E27FC236}">
                  <a16:creationId xmlns:a16="http://schemas.microsoft.com/office/drawing/2014/main" id="{FC67D20A-51C1-4E63-AC19-EF91C60B3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647700"/>
              <a:ext cx="150813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7" name="Oval 43">
              <a:extLst>
                <a:ext uri="{FF2B5EF4-FFF2-40B4-BE49-F238E27FC236}">
                  <a16:creationId xmlns:a16="http://schemas.microsoft.com/office/drawing/2014/main" id="{4779B07A-5F22-43FF-811E-C01D1FC0C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8" name="Oval 44">
              <a:extLst>
                <a:ext uri="{FF2B5EF4-FFF2-40B4-BE49-F238E27FC236}">
                  <a16:creationId xmlns:a16="http://schemas.microsoft.com/office/drawing/2014/main" id="{EB0E3C36-E58B-407D-9345-A07C7694F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9" name="Oval 45">
              <a:extLst>
                <a:ext uri="{FF2B5EF4-FFF2-40B4-BE49-F238E27FC236}">
                  <a16:creationId xmlns:a16="http://schemas.microsoft.com/office/drawing/2014/main" id="{B1B8F543-967C-406E-8F05-336ADDC1D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0" name="Oval 46">
              <a:extLst>
                <a:ext uri="{FF2B5EF4-FFF2-40B4-BE49-F238E27FC236}">
                  <a16:creationId xmlns:a16="http://schemas.microsoft.com/office/drawing/2014/main" id="{90CE4C25-0F8A-491F-8C95-6F95B909C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9B2544B-1390-4BE4-8621-5C8C42CA7ABF}"/>
              </a:ext>
            </a:extLst>
          </p:cNvPr>
          <p:cNvSpPr/>
          <p:nvPr/>
        </p:nvSpPr>
        <p:spPr>
          <a:xfrm>
            <a:off x="1491991" y="342906"/>
            <a:ext cx="98263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ru-RU" altLang="ru-RU" sz="3000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Определение </a:t>
            </a:r>
            <a:r>
              <a:rPr lang="ru-RU" altLang="ru-RU" sz="3000" dirty="0" err="1" smtClean="0">
                <a:solidFill>
                  <a:schemeClr val="accent1"/>
                </a:solidFill>
                <a:cs typeface="Times New Roman" panose="02020603050405020304" pitchFamily="18" charset="0"/>
              </a:rPr>
              <a:t>причинно</a:t>
            </a:r>
            <a:r>
              <a:rPr lang="ru-RU" altLang="ru-RU" sz="3000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 - следственных связей по влиянию факторов</a:t>
            </a:r>
            <a:endParaRPr lang="ru-RU" sz="3000" dirty="0">
              <a:solidFill>
                <a:schemeClr val="accent1"/>
              </a:solidFill>
            </a:endParaRPr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01A8A903-EA4D-4FEE-B2E6-88DE347A33C4}"/>
              </a:ext>
            </a:extLst>
          </p:cNvPr>
          <p:cNvSpPr/>
          <p:nvPr/>
        </p:nvSpPr>
        <p:spPr>
          <a:xfrm rot="16200000">
            <a:off x="-1552819" y="2756894"/>
            <a:ext cx="46153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dirty="0">
                <a:solidFill>
                  <a:schemeClr val="bg1">
                    <a:lumMod val="75000"/>
                    <a:alpha val="57000"/>
                  </a:schemeClr>
                </a:solidFill>
              </a:rPr>
              <a:t>СЕМКОР</a:t>
            </a:r>
            <a:endParaRPr lang="en-ID" sz="8000" dirty="0">
              <a:solidFill>
                <a:schemeClr val="bg1">
                  <a:lumMod val="75000"/>
                  <a:alpha val="57000"/>
                </a:schemeClr>
              </a:solidFill>
            </a:endParaRPr>
          </a:p>
        </p:txBody>
      </p:sp>
      <p:pic>
        <p:nvPicPr>
          <p:cNvPr id="71" name="Picture 7">
            <a:extLst>
              <a:ext uri="{FF2B5EF4-FFF2-40B4-BE49-F238E27FC236}">
                <a16:creationId xmlns:a16="http://schemas.microsoft.com/office/drawing/2014/main" id="{1E4F7C5E-DD54-488D-865E-10151BB7DD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9528" y="592093"/>
            <a:ext cx="5672777" cy="7290714"/>
          </a:xfrm>
          <a:prstGeom prst="rect">
            <a:avLst/>
          </a:prstGeom>
        </p:spPr>
      </p:pic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C9FE7535-1763-4015-8008-CFF73683A319}"/>
              </a:ext>
            </a:extLst>
          </p:cNvPr>
          <p:cNvSpPr/>
          <p:nvPr/>
        </p:nvSpPr>
        <p:spPr>
          <a:xfrm>
            <a:off x="10715130" y="117882"/>
            <a:ext cx="13227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cs typeface="Rajdhani" panose="02000000000000000000" pitchFamily="2" charset="0"/>
              </a:rPr>
              <a:t>www.semkor.ru</a:t>
            </a: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0D270BCA-2CE5-4719-B7D1-FF192D8A8ED1}"/>
              </a:ext>
            </a:extLst>
          </p:cNvPr>
          <p:cNvGrpSpPr/>
          <p:nvPr/>
        </p:nvGrpSpPr>
        <p:grpSpPr>
          <a:xfrm rot="10800000">
            <a:off x="10447686" y="2832850"/>
            <a:ext cx="1355725" cy="1408114"/>
            <a:chOff x="3300413" y="-609601"/>
            <a:chExt cx="1355725" cy="1408114"/>
          </a:xfrm>
          <a:gradFill>
            <a:gsLst>
              <a:gs pos="0">
                <a:schemeClr val="bg2"/>
              </a:gs>
              <a:gs pos="72000">
                <a:schemeClr val="bg2">
                  <a:alpha val="0"/>
                </a:schemeClr>
              </a:gs>
            </a:gsLst>
            <a:lin ang="5400000" scaled="1"/>
          </a:gradFill>
        </p:grpSpPr>
        <p:sp>
          <p:nvSpPr>
            <p:cNvPr id="150" name="Oval 17">
              <a:extLst>
                <a:ext uri="{FF2B5EF4-FFF2-40B4-BE49-F238E27FC236}">
                  <a16:creationId xmlns:a16="http://schemas.microsoft.com/office/drawing/2014/main" id="{8F5166E0-D1E2-4477-9A70-7A8EC4893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609601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1" name="Oval 18">
              <a:extLst>
                <a:ext uri="{FF2B5EF4-FFF2-40B4-BE49-F238E27FC236}">
                  <a16:creationId xmlns:a16="http://schemas.microsoft.com/office/drawing/2014/main" id="{77ADB7EA-0341-4FDF-A207-0508D3948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2" name="Oval 19">
              <a:extLst>
                <a:ext uri="{FF2B5EF4-FFF2-40B4-BE49-F238E27FC236}">
                  <a16:creationId xmlns:a16="http://schemas.microsoft.com/office/drawing/2014/main" id="{AEE9BD1D-5499-40C9-BA3F-E5FE55ABE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3" name="Oval 20">
              <a:extLst>
                <a:ext uri="{FF2B5EF4-FFF2-40B4-BE49-F238E27FC236}">
                  <a16:creationId xmlns:a16="http://schemas.microsoft.com/office/drawing/2014/main" id="{A0DF3A6B-B971-47D0-98E5-43984D930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4" name="Oval 21">
              <a:extLst>
                <a:ext uri="{FF2B5EF4-FFF2-40B4-BE49-F238E27FC236}">
                  <a16:creationId xmlns:a16="http://schemas.microsoft.com/office/drawing/2014/main" id="{8991963B-717E-45E0-829A-E76D5B9471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5" name="Oval 22">
              <a:extLst>
                <a:ext uri="{FF2B5EF4-FFF2-40B4-BE49-F238E27FC236}">
                  <a16:creationId xmlns:a16="http://schemas.microsoft.com/office/drawing/2014/main" id="{74262DF7-B2AE-4A6F-A5C7-B6BAD41D9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358775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6" name="Oval 23">
              <a:extLst>
                <a:ext uri="{FF2B5EF4-FFF2-40B4-BE49-F238E27FC236}">
                  <a16:creationId xmlns:a16="http://schemas.microsoft.com/office/drawing/2014/main" id="{BA189C3F-4FD5-45F8-9BA2-7B2AC7377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7" name="Oval 24">
              <a:extLst>
                <a:ext uri="{FF2B5EF4-FFF2-40B4-BE49-F238E27FC236}">
                  <a16:creationId xmlns:a16="http://schemas.microsoft.com/office/drawing/2014/main" id="{ABBDCCD7-FD3F-4948-B0DF-5F20A2B45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8" name="Oval 25">
              <a:extLst>
                <a:ext uri="{FF2B5EF4-FFF2-40B4-BE49-F238E27FC236}">
                  <a16:creationId xmlns:a16="http://schemas.microsoft.com/office/drawing/2014/main" id="{263C112B-C88F-4D38-8FB8-FCC94947D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9" name="Oval 26">
              <a:extLst>
                <a:ext uri="{FF2B5EF4-FFF2-40B4-BE49-F238E27FC236}">
                  <a16:creationId xmlns:a16="http://schemas.microsoft.com/office/drawing/2014/main" id="{84B2FC25-2B52-4C8A-A757-52B971492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0" name="Oval 27">
              <a:extLst>
                <a:ext uri="{FF2B5EF4-FFF2-40B4-BE49-F238E27FC236}">
                  <a16:creationId xmlns:a16="http://schemas.microsoft.com/office/drawing/2014/main" id="{89936BD3-0D4E-4333-B2F9-143E8958B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106363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1" name="Oval 28">
              <a:extLst>
                <a:ext uri="{FF2B5EF4-FFF2-40B4-BE49-F238E27FC236}">
                  <a16:creationId xmlns:a16="http://schemas.microsoft.com/office/drawing/2014/main" id="{A6944E1D-412E-43C7-A156-FA6AEE057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2" name="Oval 29">
              <a:extLst>
                <a:ext uri="{FF2B5EF4-FFF2-40B4-BE49-F238E27FC236}">
                  <a16:creationId xmlns:a16="http://schemas.microsoft.com/office/drawing/2014/main" id="{961753BD-1797-4AD0-8163-76B1E83FB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3" name="Oval 30">
              <a:extLst>
                <a:ext uri="{FF2B5EF4-FFF2-40B4-BE49-F238E27FC236}">
                  <a16:creationId xmlns:a16="http://schemas.microsoft.com/office/drawing/2014/main" id="{75F8114E-9936-4D2F-990C-1A45BC723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4" name="Oval 31">
              <a:extLst>
                <a:ext uri="{FF2B5EF4-FFF2-40B4-BE49-F238E27FC236}">
                  <a16:creationId xmlns:a16="http://schemas.microsoft.com/office/drawing/2014/main" id="{B227C34B-843D-4DF2-9F2D-C15B9E253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5" name="Oval 32">
              <a:extLst>
                <a:ext uri="{FF2B5EF4-FFF2-40B4-BE49-F238E27FC236}">
                  <a16:creationId xmlns:a16="http://schemas.microsoft.com/office/drawing/2014/main" id="{72181CFF-3766-4773-B629-B147EFE5C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146050"/>
              <a:ext cx="150813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6" name="Oval 33">
              <a:extLst>
                <a:ext uri="{FF2B5EF4-FFF2-40B4-BE49-F238E27FC236}">
                  <a16:creationId xmlns:a16="http://schemas.microsoft.com/office/drawing/2014/main" id="{3D37AECA-9EBA-4B11-8377-1BD4B66C8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7" name="Oval 34">
              <a:extLst>
                <a:ext uri="{FF2B5EF4-FFF2-40B4-BE49-F238E27FC236}">
                  <a16:creationId xmlns:a16="http://schemas.microsoft.com/office/drawing/2014/main" id="{326966B2-A642-4351-8F65-501455B6C1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8" name="Oval 35">
              <a:extLst>
                <a:ext uri="{FF2B5EF4-FFF2-40B4-BE49-F238E27FC236}">
                  <a16:creationId xmlns:a16="http://schemas.microsoft.com/office/drawing/2014/main" id="{2C11F878-C718-4F9B-8850-024CEB018E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9" name="Oval 36">
              <a:extLst>
                <a:ext uri="{FF2B5EF4-FFF2-40B4-BE49-F238E27FC236}">
                  <a16:creationId xmlns:a16="http://schemas.microsoft.com/office/drawing/2014/main" id="{2691D129-54F5-469C-8ED7-D1B6A5D8F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70" name="Oval 37">
              <a:extLst>
                <a:ext uri="{FF2B5EF4-FFF2-40B4-BE49-F238E27FC236}">
                  <a16:creationId xmlns:a16="http://schemas.microsoft.com/office/drawing/2014/main" id="{235FD69C-A17C-403F-A40A-26C696D5F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396875"/>
              <a:ext cx="150813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71" name="Oval 38">
              <a:extLst>
                <a:ext uri="{FF2B5EF4-FFF2-40B4-BE49-F238E27FC236}">
                  <a16:creationId xmlns:a16="http://schemas.microsoft.com/office/drawing/2014/main" id="{DA27D7F8-FD63-49A6-B70A-1DFE2FF1E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72" name="Oval 39">
              <a:extLst>
                <a:ext uri="{FF2B5EF4-FFF2-40B4-BE49-F238E27FC236}">
                  <a16:creationId xmlns:a16="http://schemas.microsoft.com/office/drawing/2014/main" id="{198D1AC6-5DA1-4BD0-ABF4-8613D9B9BF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73" name="Oval 40">
              <a:extLst>
                <a:ext uri="{FF2B5EF4-FFF2-40B4-BE49-F238E27FC236}">
                  <a16:creationId xmlns:a16="http://schemas.microsoft.com/office/drawing/2014/main" id="{4CBAE136-C754-481A-8E47-8E65AF507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74" name="Oval 41">
              <a:extLst>
                <a:ext uri="{FF2B5EF4-FFF2-40B4-BE49-F238E27FC236}">
                  <a16:creationId xmlns:a16="http://schemas.microsoft.com/office/drawing/2014/main" id="{B6902DAF-8F76-4074-80DC-3291D6131E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75" name="Oval 42">
              <a:extLst>
                <a:ext uri="{FF2B5EF4-FFF2-40B4-BE49-F238E27FC236}">
                  <a16:creationId xmlns:a16="http://schemas.microsoft.com/office/drawing/2014/main" id="{5FEFB33B-1BAB-431B-8AD1-D67F355E9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647700"/>
              <a:ext cx="150813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76" name="Oval 43">
              <a:extLst>
                <a:ext uri="{FF2B5EF4-FFF2-40B4-BE49-F238E27FC236}">
                  <a16:creationId xmlns:a16="http://schemas.microsoft.com/office/drawing/2014/main" id="{BE798382-8D29-4B50-97AC-EEE90343E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77" name="Oval 44">
              <a:extLst>
                <a:ext uri="{FF2B5EF4-FFF2-40B4-BE49-F238E27FC236}">
                  <a16:creationId xmlns:a16="http://schemas.microsoft.com/office/drawing/2014/main" id="{8CE730C2-F3FD-405B-AAC0-7609D52D0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78" name="Oval 45">
              <a:extLst>
                <a:ext uri="{FF2B5EF4-FFF2-40B4-BE49-F238E27FC236}">
                  <a16:creationId xmlns:a16="http://schemas.microsoft.com/office/drawing/2014/main" id="{070B9D52-94D4-4170-B989-F99A8E128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79" name="Oval 46">
              <a:extLst>
                <a:ext uri="{FF2B5EF4-FFF2-40B4-BE49-F238E27FC236}">
                  <a16:creationId xmlns:a16="http://schemas.microsoft.com/office/drawing/2014/main" id="{B406C664-E242-441E-8355-0B4E0B152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t="12189" r="11523" b="9889"/>
          <a:stretch>
            <a:fillRect/>
          </a:stretch>
        </p:blipFill>
        <p:spPr bwMode="auto">
          <a:xfrm>
            <a:off x="2488614" y="2715593"/>
            <a:ext cx="5672060" cy="386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F64177C4-AC73-4E9C-B38D-E6E055AF0352}"/>
              </a:ext>
            </a:extLst>
          </p:cNvPr>
          <p:cNvGrpSpPr/>
          <p:nvPr/>
        </p:nvGrpSpPr>
        <p:grpSpPr>
          <a:xfrm rot="16200000">
            <a:off x="11089568" y="2763217"/>
            <a:ext cx="337605" cy="337605"/>
            <a:chOff x="-732892" y="231760"/>
            <a:chExt cx="337605" cy="337605"/>
          </a:xfrm>
        </p:grpSpPr>
        <p:sp>
          <p:nvSpPr>
            <p:cNvPr id="74" name="Rectangle 3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4D47D38-CD6F-47B0-9244-A7BC2490FB03}"/>
                </a:ext>
              </a:extLst>
            </p:cNvPr>
            <p:cNvSpPr/>
            <p:nvPr/>
          </p:nvSpPr>
          <p:spPr>
            <a:xfrm>
              <a:off x="-732892" y="231760"/>
              <a:ext cx="337605" cy="3376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75" name="Freeform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7BBDA7B-AFA2-40D4-8E03-CD3B8D15D2A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604606" y="337106"/>
              <a:ext cx="81032" cy="126912"/>
            </a:xfrm>
            <a:custGeom>
              <a:avLst/>
              <a:gdLst>
                <a:gd name="T0" fmla="*/ 287 w 355"/>
                <a:gd name="T1" fmla="*/ 556 h 556"/>
                <a:gd name="T2" fmla="*/ 0 w 355"/>
                <a:gd name="T3" fmla="*/ 278 h 556"/>
                <a:gd name="T4" fmla="*/ 287 w 355"/>
                <a:gd name="T5" fmla="*/ 0 h 556"/>
                <a:gd name="T6" fmla="*/ 355 w 355"/>
                <a:gd name="T7" fmla="*/ 69 h 556"/>
                <a:gd name="T8" fmla="*/ 139 w 355"/>
                <a:gd name="T9" fmla="*/ 278 h 556"/>
                <a:gd name="T10" fmla="*/ 355 w 355"/>
                <a:gd name="T11" fmla="*/ 487 h 556"/>
                <a:gd name="T12" fmla="*/ 287 w 355"/>
                <a:gd name="T13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" h="556">
                  <a:moveTo>
                    <a:pt x="287" y="556"/>
                  </a:moveTo>
                  <a:lnTo>
                    <a:pt x="0" y="278"/>
                  </a:lnTo>
                  <a:lnTo>
                    <a:pt x="287" y="0"/>
                  </a:lnTo>
                  <a:lnTo>
                    <a:pt x="355" y="69"/>
                  </a:lnTo>
                  <a:lnTo>
                    <a:pt x="139" y="278"/>
                  </a:lnTo>
                  <a:lnTo>
                    <a:pt x="355" y="487"/>
                  </a:lnTo>
                  <a:lnTo>
                    <a:pt x="287" y="55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8CC6F15A-A28B-4CE8-B64E-72DD0065C8BD}"/>
              </a:ext>
            </a:extLst>
          </p:cNvPr>
          <p:cNvGrpSpPr/>
          <p:nvPr/>
        </p:nvGrpSpPr>
        <p:grpSpPr>
          <a:xfrm rot="5400000">
            <a:off x="10447686" y="2763217"/>
            <a:ext cx="337605" cy="337605"/>
            <a:chOff x="-732892" y="231760"/>
            <a:chExt cx="337605" cy="337605"/>
          </a:xfrm>
        </p:grpSpPr>
        <p:sp>
          <p:nvSpPr>
            <p:cNvPr id="77" name="Rectangle 3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9C5AB936-F01D-4A5F-AF94-6DCFC69AED90}"/>
                </a:ext>
              </a:extLst>
            </p:cNvPr>
            <p:cNvSpPr/>
            <p:nvPr/>
          </p:nvSpPr>
          <p:spPr>
            <a:xfrm>
              <a:off x="-732892" y="231760"/>
              <a:ext cx="337605" cy="33760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78" name="Freeform 2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8D2BDD8-6D36-4645-BEB9-B0838B0FFFB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604606" y="337106"/>
              <a:ext cx="81032" cy="126912"/>
            </a:xfrm>
            <a:custGeom>
              <a:avLst/>
              <a:gdLst>
                <a:gd name="T0" fmla="*/ 287 w 355"/>
                <a:gd name="T1" fmla="*/ 556 h 556"/>
                <a:gd name="T2" fmla="*/ 0 w 355"/>
                <a:gd name="T3" fmla="*/ 278 h 556"/>
                <a:gd name="T4" fmla="*/ 287 w 355"/>
                <a:gd name="T5" fmla="*/ 0 h 556"/>
                <a:gd name="T6" fmla="*/ 355 w 355"/>
                <a:gd name="T7" fmla="*/ 69 h 556"/>
                <a:gd name="T8" fmla="*/ 139 w 355"/>
                <a:gd name="T9" fmla="*/ 278 h 556"/>
                <a:gd name="T10" fmla="*/ 355 w 355"/>
                <a:gd name="T11" fmla="*/ 487 h 556"/>
                <a:gd name="T12" fmla="*/ 287 w 355"/>
                <a:gd name="T13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" h="556">
                  <a:moveTo>
                    <a:pt x="287" y="556"/>
                  </a:moveTo>
                  <a:lnTo>
                    <a:pt x="0" y="278"/>
                  </a:lnTo>
                  <a:lnTo>
                    <a:pt x="287" y="0"/>
                  </a:lnTo>
                  <a:lnTo>
                    <a:pt x="355" y="69"/>
                  </a:lnTo>
                  <a:lnTo>
                    <a:pt x="139" y="278"/>
                  </a:lnTo>
                  <a:lnTo>
                    <a:pt x="355" y="487"/>
                  </a:lnTo>
                  <a:lnTo>
                    <a:pt x="287" y="55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237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CA2C8CBA-9457-4D0C-A3E1-102255E4BCC1}"/>
              </a:ext>
            </a:extLst>
          </p:cNvPr>
          <p:cNvGrpSpPr/>
          <p:nvPr/>
        </p:nvGrpSpPr>
        <p:grpSpPr>
          <a:xfrm>
            <a:off x="10576425" y="3266"/>
            <a:ext cx="1355725" cy="1408114"/>
            <a:chOff x="3300413" y="-609601"/>
            <a:chExt cx="1355725" cy="1408114"/>
          </a:xfrm>
          <a:gradFill>
            <a:gsLst>
              <a:gs pos="0">
                <a:schemeClr val="accent1"/>
              </a:gs>
              <a:gs pos="93000">
                <a:schemeClr val="accent1">
                  <a:alpha val="0"/>
                </a:schemeClr>
              </a:gs>
            </a:gsLst>
            <a:lin ang="5400000" scaled="1"/>
          </a:gradFill>
        </p:grpSpPr>
        <p:sp>
          <p:nvSpPr>
            <p:cNvPr id="72" name="Oval 17">
              <a:extLst>
                <a:ext uri="{FF2B5EF4-FFF2-40B4-BE49-F238E27FC236}">
                  <a16:creationId xmlns:a16="http://schemas.microsoft.com/office/drawing/2014/main" id="{D4C7E7D0-2710-484E-8EDC-C8FDDFDED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609601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3" name="Oval 18">
              <a:extLst>
                <a:ext uri="{FF2B5EF4-FFF2-40B4-BE49-F238E27FC236}">
                  <a16:creationId xmlns:a16="http://schemas.microsoft.com/office/drawing/2014/main" id="{72B2AE81-E5BA-470F-9B73-83DAE136C2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4" name="Oval 19">
              <a:extLst>
                <a:ext uri="{FF2B5EF4-FFF2-40B4-BE49-F238E27FC236}">
                  <a16:creationId xmlns:a16="http://schemas.microsoft.com/office/drawing/2014/main" id="{64334EE7-4340-44FF-A0D8-68B8B87D3B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5" name="Oval 20">
              <a:extLst>
                <a:ext uri="{FF2B5EF4-FFF2-40B4-BE49-F238E27FC236}">
                  <a16:creationId xmlns:a16="http://schemas.microsoft.com/office/drawing/2014/main" id="{D069ECC2-AE44-4F31-9974-6F6922CB13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6" name="Oval 21">
              <a:extLst>
                <a:ext uri="{FF2B5EF4-FFF2-40B4-BE49-F238E27FC236}">
                  <a16:creationId xmlns:a16="http://schemas.microsoft.com/office/drawing/2014/main" id="{10FB596D-5F57-4D84-9C03-271D8F473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7" name="Oval 22">
              <a:extLst>
                <a:ext uri="{FF2B5EF4-FFF2-40B4-BE49-F238E27FC236}">
                  <a16:creationId xmlns:a16="http://schemas.microsoft.com/office/drawing/2014/main" id="{A1F692CE-27D7-4395-8668-4B9C35A5F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358775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8" name="Oval 23">
              <a:extLst>
                <a:ext uri="{FF2B5EF4-FFF2-40B4-BE49-F238E27FC236}">
                  <a16:creationId xmlns:a16="http://schemas.microsoft.com/office/drawing/2014/main" id="{04C13891-4F59-4B94-8678-DBE0D923C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9" name="Oval 24">
              <a:extLst>
                <a:ext uri="{FF2B5EF4-FFF2-40B4-BE49-F238E27FC236}">
                  <a16:creationId xmlns:a16="http://schemas.microsoft.com/office/drawing/2014/main" id="{D8ECC98C-CF48-4FB7-86B3-6B21C1F37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0" name="Oval 25">
              <a:extLst>
                <a:ext uri="{FF2B5EF4-FFF2-40B4-BE49-F238E27FC236}">
                  <a16:creationId xmlns:a16="http://schemas.microsoft.com/office/drawing/2014/main" id="{EBBE6C54-A6CE-4062-9B12-2CA24C66E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1" name="Oval 26">
              <a:extLst>
                <a:ext uri="{FF2B5EF4-FFF2-40B4-BE49-F238E27FC236}">
                  <a16:creationId xmlns:a16="http://schemas.microsoft.com/office/drawing/2014/main" id="{86DEDE99-5103-4A50-9D2C-7D460CB7E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2" name="Oval 27">
              <a:extLst>
                <a:ext uri="{FF2B5EF4-FFF2-40B4-BE49-F238E27FC236}">
                  <a16:creationId xmlns:a16="http://schemas.microsoft.com/office/drawing/2014/main" id="{0C1D0690-6551-40B6-AE5D-80CB0363F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106363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3" name="Oval 28">
              <a:extLst>
                <a:ext uri="{FF2B5EF4-FFF2-40B4-BE49-F238E27FC236}">
                  <a16:creationId xmlns:a16="http://schemas.microsoft.com/office/drawing/2014/main" id="{3B140471-2529-46F2-8990-5C5A7A18C8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4" name="Oval 29">
              <a:extLst>
                <a:ext uri="{FF2B5EF4-FFF2-40B4-BE49-F238E27FC236}">
                  <a16:creationId xmlns:a16="http://schemas.microsoft.com/office/drawing/2014/main" id="{6AAB4F5D-1606-4A0E-B76E-368DC3444F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5" name="Oval 30">
              <a:extLst>
                <a:ext uri="{FF2B5EF4-FFF2-40B4-BE49-F238E27FC236}">
                  <a16:creationId xmlns:a16="http://schemas.microsoft.com/office/drawing/2014/main" id="{1AF4FD22-7EEF-4997-ACCD-28AB11302A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6" name="Oval 31">
              <a:extLst>
                <a:ext uri="{FF2B5EF4-FFF2-40B4-BE49-F238E27FC236}">
                  <a16:creationId xmlns:a16="http://schemas.microsoft.com/office/drawing/2014/main" id="{3D3054DF-8347-44A7-975A-8EFB291CF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7" name="Oval 32">
              <a:extLst>
                <a:ext uri="{FF2B5EF4-FFF2-40B4-BE49-F238E27FC236}">
                  <a16:creationId xmlns:a16="http://schemas.microsoft.com/office/drawing/2014/main" id="{84CFF01E-B25E-4217-8726-171662832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146050"/>
              <a:ext cx="150813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8" name="Oval 33">
              <a:extLst>
                <a:ext uri="{FF2B5EF4-FFF2-40B4-BE49-F238E27FC236}">
                  <a16:creationId xmlns:a16="http://schemas.microsoft.com/office/drawing/2014/main" id="{EC025453-4A3D-4E72-B3D5-9CA9BF938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9" name="Oval 34">
              <a:extLst>
                <a:ext uri="{FF2B5EF4-FFF2-40B4-BE49-F238E27FC236}">
                  <a16:creationId xmlns:a16="http://schemas.microsoft.com/office/drawing/2014/main" id="{12B80AC8-8219-4A3B-854A-B517786B1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0" name="Oval 35">
              <a:extLst>
                <a:ext uri="{FF2B5EF4-FFF2-40B4-BE49-F238E27FC236}">
                  <a16:creationId xmlns:a16="http://schemas.microsoft.com/office/drawing/2014/main" id="{3CE2D371-C298-4F21-A4B3-5736C05F6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1" name="Oval 36">
              <a:extLst>
                <a:ext uri="{FF2B5EF4-FFF2-40B4-BE49-F238E27FC236}">
                  <a16:creationId xmlns:a16="http://schemas.microsoft.com/office/drawing/2014/main" id="{FA19F37B-CA02-4A89-84CC-8B3A24D81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2" name="Oval 37">
              <a:extLst>
                <a:ext uri="{FF2B5EF4-FFF2-40B4-BE49-F238E27FC236}">
                  <a16:creationId xmlns:a16="http://schemas.microsoft.com/office/drawing/2014/main" id="{0938CB91-9E12-4E96-9909-6AA5D9369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396875"/>
              <a:ext cx="150813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3" name="Oval 38">
              <a:extLst>
                <a:ext uri="{FF2B5EF4-FFF2-40B4-BE49-F238E27FC236}">
                  <a16:creationId xmlns:a16="http://schemas.microsoft.com/office/drawing/2014/main" id="{EC2589FE-2AA7-4229-8D77-B416CCF59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4" name="Oval 39">
              <a:extLst>
                <a:ext uri="{FF2B5EF4-FFF2-40B4-BE49-F238E27FC236}">
                  <a16:creationId xmlns:a16="http://schemas.microsoft.com/office/drawing/2014/main" id="{6CB906ED-F8B6-4A05-8078-7FC5A4368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5" name="Oval 40">
              <a:extLst>
                <a:ext uri="{FF2B5EF4-FFF2-40B4-BE49-F238E27FC236}">
                  <a16:creationId xmlns:a16="http://schemas.microsoft.com/office/drawing/2014/main" id="{7AEB68D6-5708-42AB-AFA6-3E46DFCAA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6" name="Oval 41">
              <a:extLst>
                <a:ext uri="{FF2B5EF4-FFF2-40B4-BE49-F238E27FC236}">
                  <a16:creationId xmlns:a16="http://schemas.microsoft.com/office/drawing/2014/main" id="{FD0E8A96-996B-4C35-A372-C430A442B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7" name="Oval 42">
              <a:extLst>
                <a:ext uri="{FF2B5EF4-FFF2-40B4-BE49-F238E27FC236}">
                  <a16:creationId xmlns:a16="http://schemas.microsoft.com/office/drawing/2014/main" id="{9CC63FCA-D698-430C-B1E3-06A4FC0A2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647700"/>
              <a:ext cx="150813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8" name="Oval 43">
              <a:extLst>
                <a:ext uri="{FF2B5EF4-FFF2-40B4-BE49-F238E27FC236}">
                  <a16:creationId xmlns:a16="http://schemas.microsoft.com/office/drawing/2014/main" id="{6D23765A-A4AD-489A-BD34-751D54400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9" name="Oval 44">
              <a:extLst>
                <a:ext uri="{FF2B5EF4-FFF2-40B4-BE49-F238E27FC236}">
                  <a16:creationId xmlns:a16="http://schemas.microsoft.com/office/drawing/2014/main" id="{86F54D03-D262-4CD0-A8C3-44BFF00AC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0" name="Oval 45">
              <a:extLst>
                <a:ext uri="{FF2B5EF4-FFF2-40B4-BE49-F238E27FC236}">
                  <a16:creationId xmlns:a16="http://schemas.microsoft.com/office/drawing/2014/main" id="{7BD0B28B-6B7A-4420-B2B2-50641B5383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01" name="Oval 46">
              <a:extLst>
                <a:ext uri="{FF2B5EF4-FFF2-40B4-BE49-F238E27FC236}">
                  <a16:creationId xmlns:a16="http://schemas.microsoft.com/office/drawing/2014/main" id="{51AE26B5-724B-484F-9EA6-37FDC606A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  <p:sp>
        <p:nvSpPr>
          <p:cNvPr id="117" name="Прямоугольник 116">
            <a:extLst>
              <a:ext uri="{FF2B5EF4-FFF2-40B4-BE49-F238E27FC236}">
                <a16:creationId xmlns:a16="http://schemas.microsoft.com/office/drawing/2014/main" id="{322056A7-3B24-4EA6-90F5-4269C6A8AB3A}"/>
              </a:ext>
            </a:extLst>
          </p:cNvPr>
          <p:cNvSpPr/>
          <p:nvPr/>
        </p:nvSpPr>
        <p:spPr>
          <a:xfrm>
            <a:off x="10715130" y="117882"/>
            <a:ext cx="13227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cs typeface="Rajdhani" panose="02000000000000000000" pitchFamily="2" charset="0"/>
              </a:rPr>
              <a:t>www.semkor.ru</a:t>
            </a:r>
          </a:p>
        </p:txBody>
      </p:sp>
      <p:pic>
        <p:nvPicPr>
          <p:cNvPr id="118" name="Picture 2" descr="http://www.21.by/pub/news/2016/10/1476780160305653.jpg">
            <a:extLst>
              <a:ext uri="{FF2B5EF4-FFF2-40B4-BE49-F238E27FC236}">
                <a16:creationId xmlns:a16="http://schemas.microsoft.com/office/drawing/2014/main" id="{F0675B01-0A63-4280-8ECF-1B98B71B5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3751" y="3902"/>
            <a:ext cx="11398249" cy="685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19B315C0-7F5A-40E1-A367-3EE487BBE5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9" y="5189667"/>
            <a:ext cx="769788" cy="939751"/>
          </a:xfrm>
          <a:prstGeom prst="rect">
            <a:avLst/>
          </a:prstGeom>
        </p:spPr>
      </p:pic>
      <p:sp>
        <p:nvSpPr>
          <p:cNvPr id="116" name="Rectangle 3">
            <a:extLst>
              <a:ext uri="{FF2B5EF4-FFF2-40B4-BE49-F238E27FC236}">
                <a16:creationId xmlns:a16="http://schemas.microsoft.com/office/drawing/2014/main" id="{B5D8056E-73B1-4838-B244-536FE0C07E71}"/>
              </a:ext>
            </a:extLst>
          </p:cNvPr>
          <p:cNvSpPr/>
          <p:nvPr/>
        </p:nvSpPr>
        <p:spPr>
          <a:xfrm>
            <a:off x="-40112" y="0"/>
            <a:ext cx="12232112" cy="7027614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2" name="Прямоугольник 3"/>
          <p:cNvSpPr>
            <a:spLocks noChangeArrowheads="1"/>
          </p:cNvSpPr>
          <p:nvPr/>
        </p:nvSpPr>
        <p:spPr bwMode="auto">
          <a:xfrm>
            <a:off x="477652" y="3266"/>
            <a:ext cx="1023747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lvl="1" algn="ctr" eaLnBrk="1" hangingPunct="1">
              <a:spcBef>
                <a:spcPts val="1200"/>
              </a:spcBef>
              <a:buFontTx/>
              <a:buNone/>
            </a:pPr>
            <a:r>
              <a:rPr lang="ru-RU" altLang="ru-RU" sz="3000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Использование </a:t>
            </a:r>
            <a:r>
              <a:rPr lang="en-US" altLang="ru-RU" sz="3000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Microsoft Office Project Management</a:t>
            </a:r>
            <a:r>
              <a:rPr lang="en-US" altLang="ru-RU" sz="3000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altLang="ru-RU" sz="3000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в планировании</a:t>
            </a:r>
          </a:p>
        </p:txBody>
      </p:sp>
      <p:sp>
        <p:nvSpPr>
          <p:cNvPr id="108" name="Rectangle 17">
            <a:extLst>
              <a:ext uri="{FF2B5EF4-FFF2-40B4-BE49-F238E27FC236}">
                <a16:creationId xmlns:a16="http://schemas.microsoft.com/office/drawing/2014/main" id="{55A10E59-C066-44E8-ADE5-42EA07777E3F}"/>
              </a:ext>
            </a:extLst>
          </p:cNvPr>
          <p:cNvSpPr/>
          <p:nvPr/>
        </p:nvSpPr>
        <p:spPr>
          <a:xfrm>
            <a:off x="-7123" y="0"/>
            <a:ext cx="188941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7" name="Rectangle 16">
            <a:extLst>
              <a:ext uri="{FF2B5EF4-FFF2-40B4-BE49-F238E27FC236}">
                <a16:creationId xmlns:a16="http://schemas.microsoft.com/office/drawing/2014/main" id="{2FAF0203-4511-4012-AB14-D74B1BC1D55E}"/>
              </a:ext>
            </a:extLst>
          </p:cNvPr>
          <p:cNvSpPr/>
          <p:nvPr/>
        </p:nvSpPr>
        <p:spPr>
          <a:xfrm>
            <a:off x="1725781" y="2090207"/>
            <a:ext cx="7639725" cy="4753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4" name="Picture 17">
            <a:extLst>
              <a:ext uri="{FF2B5EF4-FFF2-40B4-BE49-F238E27FC236}">
                <a16:creationId xmlns:a16="http://schemas.microsoft.com/office/drawing/2014/main" id="{7855C5E5-3424-451A-9079-58EC79699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697" y="1264043"/>
            <a:ext cx="6883902" cy="4970531"/>
          </a:xfrm>
          <a:prstGeom prst="rect">
            <a:avLst/>
          </a:prstGeom>
        </p:spPr>
      </p:pic>
      <p:pic>
        <p:nvPicPr>
          <p:cNvPr id="103" name="Picture 2"/>
          <p:cNvPicPr>
            <a:picLocks noChangeAspect="1" noChangeArrowheads="1"/>
          </p:cNvPicPr>
          <p:nvPr/>
        </p:nvPicPr>
        <p:blipFill>
          <a:blip r:embed="rId5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t="12000" r="5000" b="11000"/>
          <a:stretch>
            <a:fillRect/>
          </a:stretch>
        </p:blipFill>
        <p:spPr bwMode="auto">
          <a:xfrm>
            <a:off x="2653494" y="1571306"/>
            <a:ext cx="6306326" cy="4288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Овал 104">
            <a:extLst>
              <a:ext uri="{FF2B5EF4-FFF2-40B4-BE49-F238E27FC236}">
                <a16:creationId xmlns:a16="http://schemas.microsoft.com/office/drawing/2014/main" id="{49E831AC-4D71-4600-9C37-5FAD50BFACE9}"/>
              </a:ext>
            </a:extLst>
          </p:cNvPr>
          <p:cNvSpPr/>
          <p:nvPr/>
        </p:nvSpPr>
        <p:spPr>
          <a:xfrm>
            <a:off x="10561727" y="4358670"/>
            <a:ext cx="1296000" cy="1295742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F3EBD498-7915-4A2C-9B87-EFE86BF6455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112" y="4812626"/>
            <a:ext cx="502239" cy="49336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C6FF77E3-4C1A-4CBC-A3E2-A9B037E2A1F5}"/>
              </a:ext>
            </a:extLst>
          </p:cNvPr>
          <p:cNvGrpSpPr/>
          <p:nvPr/>
        </p:nvGrpSpPr>
        <p:grpSpPr>
          <a:xfrm rot="10800000">
            <a:off x="10512335" y="5404311"/>
            <a:ext cx="1355725" cy="1408114"/>
            <a:chOff x="3300413" y="-609601"/>
            <a:chExt cx="1355725" cy="1408114"/>
          </a:xfrm>
          <a:gradFill>
            <a:gsLst>
              <a:gs pos="0">
                <a:schemeClr val="accent1"/>
              </a:gs>
              <a:gs pos="72000">
                <a:schemeClr val="accent1">
                  <a:alpha val="0"/>
                </a:schemeClr>
              </a:gs>
            </a:gsLst>
            <a:lin ang="5400000" scaled="1"/>
          </a:gradFill>
        </p:grpSpPr>
        <p:sp>
          <p:nvSpPr>
            <p:cNvPr id="40" name="Oval 17">
              <a:extLst>
                <a:ext uri="{FF2B5EF4-FFF2-40B4-BE49-F238E27FC236}">
                  <a16:creationId xmlns:a16="http://schemas.microsoft.com/office/drawing/2014/main" id="{81FF6588-4318-434C-8216-B0EFE4CCE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609601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1" name="Oval 18">
              <a:extLst>
                <a:ext uri="{FF2B5EF4-FFF2-40B4-BE49-F238E27FC236}">
                  <a16:creationId xmlns:a16="http://schemas.microsoft.com/office/drawing/2014/main" id="{FA0E5268-7748-449F-87A9-D7B71A429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2" name="Oval 19">
              <a:extLst>
                <a:ext uri="{FF2B5EF4-FFF2-40B4-BE49-F238E27FC236}">
                  <a16:creationId xmlns:a16="http://schemas.microsoft.com/office/drawing/2014/main" id="{B5B19850-273D-47D4-8B2D-A7D2EA114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3" name="Oval 20">
              <a:extLst>
                <a:ext uri="{FF2B5EF4-FFF2-40B4-BE49-F238E27FC236}">
                  <a16:creationId xmlns:a16="http://schemas.microsoft.com/office/drawing/2014/main" id="{5C55D77D-36D0-49B4-B134-465B4269BF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4" name="Oval 21">
              <a:extLst>
                <a:ext uri="{FF2B5EF4-FFF2-40B4-BE49-F238E27FC236}">
                  <a16:creationId xmlns:a16="http://schemas.microsoft.com/office/drawing/2014/main" id="{CD8C5F3E-EB3F-4ED7-BBF1-1F2632361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5" name="Oval 22">
              <a:extLst>
                <a:ext uri="{FF2B5EF4-FFF2-40B4-BE49-F238E27FC236}">
                  <a16:creationId xmlns:a16="http://schemas.microsoft.com/office/drawing/2014/main" id="{53BCA34B-9E97-44B7-ADF3-FBF943761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358775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7" name="Oval 24">
              <a:extLst>
                <a:ext uri="{FF2B5EF4-FFF2-40B4-BE49-F238E27FC236}">
                  <a16:creationId xmlns:a16="http://schemas.microsoft.com/office/drawing/2014/main" id="{10136D75-C779-463E-A92A-E882BB5AC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6" name="Oval 23">
              <a:extLst>
                <a:ext uri="{FF2B5EF4-FFF2-40B4-BE49-F238E27FC236}">
                  <a16:creationId xmlns:a16="http://schemas.microsoft.com/office/drawing/2014/main" id="{ABA40BD0-E920-4F0F-A29E-D6D89C120E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8" name="Oval 25">
              <a:extLst>
                <a:ext uri="{FF2B5EF4-FFF2-40B4-BE49-F238E27FC236}">
                  <a16:creationId xmlns:a16="http://schemas.microsoft.com/office/drawing/2014/main" id="{0B576E64-475C-4E29-9A2B-70F47D7AE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9" name="Oval 26">
              <a:extLst>
                <a:ext uri="{FF2B5EF4-FFF2-40B4-BE49-F238E27FC236}">
                  <a16:creationId xmlns:a16="http://schemas.microsoft.com/office/drawing/2014/main" id="{BA0F93BA-136A-424C-9196-7064DCD0C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0" name="Oval 27">
              <a:extLst>
                <a:ext uri="{FF2B5EF4-FFF2-40B4-BE49-F238E27FC236}">
                  <a16:creationId xmlns:a16="http://schemas.microsoft.com/office/drawing/2014/main" id="{53E9F9D1-2850-46A0-ADBB-849A7B16E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106363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1" name="Oval 28">
              <a:extLst>
                <a:ext uri="{FF2B5EF4-FFF2-40B4-BE49-F238E27FC236}">
                  <a16:creationId xmlns:a16="http://schemas.microsoft.com/office/drawing/2014/main" id="{CC3207A1-27DC-445D-B8D0-A0678B50A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2" name="Oval 29">
              <a:extLst>
                <a:ext uri="{FF2B5EF4-FFF2-40B4-BE49-F238E27FC236}">
                  <a16:creationId xmlns:a16="http://schemas.microsoft.com/office/drawing/2014/main" id="{97303484-7DB0-49DD-8475-10B813408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3" name="Oval 30">
              <a:extLst>
                <a:ext uri="{FF2B5EF4-FFF2-40B4-BE49-F238E27FC236}">
                  <a16:creationId xmlns:a16="http://schemas.microsoft.com/office/drawing/2014/main" id="{23B2D965-8C7B-41DD-9BEB-5DB48B590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4" name="Oval 31">
              <a:extLst>
                <a:ext uri="{FF2B5EF4-FFF2-40B4-BE49-F238E27FC236}">
                  <a16:creationId xmlns:a16="http://schemas.microsoft.com/office/drawing/2014/main" id="{D485D5FC-0490-477D-8B05-AA3CFF836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5" name="Oval 32">
              <a:extLst>
                <a:ext uri="{FF2B5EF4-FFF2-40B4-BE49-F238E27FC236}">
                  <a16:creationId xmlns:a16="http://schemas.microsoft.com/office/drawing/2014/main" id="{3DC3A477-621B-4B94-B6A4-1102ACB9A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146050"/>
              <a:ext cx="150813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6" name="Oval 33">
              <a:extLst>
                <a:ext uri="{FF2B5EF4-FFF2-40B4-BE49-F238E27FC236}">
                  <a16:creationId xmlns:a16="http://schemas.microsoft.com/office/drawing/2014/main" id="{58DF9613-933A-4121-B53C-A855E9F63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7" name="Oval 34">
              <a:extLst>
                <a:ext uri="{FF2B5EF4-FFF2-40B4-BE49-F238E27FC236}">
                  <a16:creationId xmlns:a16="http://schemas.microsoft.com/office/drawing/2014/main" id="{54A637BB-7850-4CFC-9490-8AE2AD962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8" name="Oval 35">
              <a:extLst>
                <a:ext uri="{FF2B5EF4-FFF2-40B4-BE49-F238E27FC236}">
                  <a16:creationId xmlns:a16="http://schemas.microsoft.com/office/drawing/2014/main" id="{E803E8EB-815E-4B8E-B565-AADB90B83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9" name="Oval 36">
              <a:extLst>
                <a:ext uri="{FF2B5EF4-FFF2-40B4-BE49-F238E27FC236}">
                  <a16:creationId xmlns:a16="http://schemas.microsoft.com/office/drawing/2014/main" id="{6D9C744C-9B1B-4074-8FE2-332ACF2EC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0" name="Oval 37">
              <a:extLst>
                <a:ext uri="{FF2B5EF4-FFF2-40B4-BE49-F238E27FC236}">
                  <a16:creationId xmlns:a16="http://schemas.microsoft.com/office/drawing/2014/main" id="{D82A86F6-C5DB-4212-8CA7-9E12BD98B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396875"/>
              <a:ext cx="150813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1" name="Oval 38">
              <a:extLst>
                <a:ext uri="{FF2B5EF4-FFF2-40B4-BE49-F238E27FC236}">
                  <a16:creationId xmlns:a16="http://schemas.microsoft.com/office/drawing/2014/main" id="{039E4D46-A196-4A99-BAA4-9D9AFBAA5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2" name="Oval 39">
              <a:extLst>
                <a:ext uri="{FF2B5EF4-FFF2-40B4-BE49-F238E27FC236}">
                  <a16:creationId xmlns:a16="http://schemas.microsoft.com/office/drawing/2014/main" id="{43763F14-0BAE-4D0F-B608-860D5FDDD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3" name="Oval 40">
              <a:extLst>
                <a:ext uri="{FF2B5EF4-FFF2-40B4-BE49-F238E27FC236}">
                  <a16:creationId xmlns:a16="http://schemas.microsoft.com/office/drawing/2014/main" id="{3131A330-FB02-4E38-901A-230D5E9E8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4" name="Oval 41">
              <a:extLst>
                <a:ext uri="{FF2B5EF4-FFF2-40B4-BE49-F238E27FC236}">
                  <a16:creationId xmlns:a16="http://schemas.microsoft.com/office/drawing/2014/main" id="{F9B9E994-5383-44AB-9FA2-0374ACA06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5" name="Oval 42">
              <a:extLst>
                <a:ext uri="{FF2B5EF4-FFF2-40B4-BE49-F238E27FC236}">
                  <a16:creationId xmlns:a16="http://schemas.microsoft.com/office/drawing/2014/main" id="{D23DDFB3-50D4-4543-8092-AECE852199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647700"/>
              <a:ext cx="150813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6" name="Oval 43">
              <a:extLst>
                <a:ext uri="{FF2B5EF4-FFF2-40B4-BE49-F238E27FC236}">
                  <a16:creationId xmlns:a16="http://schemas.microsoft.com/office/drawing/2014/main" id="{040F26A2-1C25-476D-A659-0BE710F68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7" name="Oval 44">
              <a:extLst>
                <a:ext uri="{FF2B5EF4-FFF2-40B4-BE49-F238E27FC236}">
                  <a16:creationId xmlns:a16="http://schemas.microsoft.com/office/drawing/2014/main" id="{87FE9217-E508-4D0C-AF34-D884049BD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8" name="Oval 45">
              <a:extLst>
                <a:ext uri="{FF2B5EF4-FFF2-40B4-BE49-F238E27FC236}">
                  <a16:creationId xmlns:a16="http://schemas.microsoft.com/office/drawing/2014/main" id="{6D48FB58-6F56-43B6-8031-F97750DA7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9" name="Oval 46">
              <a:extLst>
                <a:ext uri="{FF2B5EF4-FFF2-40B4-BE49-F238E27FC236}">
                  <a16:creationId xmlns:a16="http://schemas.microsoft.com/office/drawing/2014/main" id="{8E4583F5-7EEC-437D-8121-E675A78C4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8CC6F15A-A28B-4CE8-B64E-72DD0065C8BD}"/>
              </a:ext>
            </a:extLst>
          </p:cNvPr>
          <p:cNvGrpSpPr/>
          <p:nvPr/>
        </p:nvGrpSpPr>
        <p:grpSpPr>
          <a:xfrm rot="5400000">
            <a:off x="224512" y="6318027"/>
            <a:ext cx="337605" cy="337605"/>
            <a:chOff x="-732892" y="231760"/>
            <a:chExt cx="337605" cy="337605"/>
          </a:xfrm>
        </p:grpSpPr>
        <p:sp>
          <p:nvSpPr>
            <p:cNvPr id="110" name="Rectangle 3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9C5AB936-F01D-4A5F-AF94-6DCFC69AED90}"/>
                </a:ext>
              </a:extLst>
            </p:cNvPr>
            <p:cNvSpPr/>
            <p:nvPr/>
          </p:nvSpPr>
          <p:spPr>
            <a:xfrm>
              <a:off x="-732892" y="231760"/>
              <a:ext cx="337605" cy="33760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11" name="Freeform 2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8D2BDD8-6D36-4645-BEB9-B0838B0FFFB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604606" y="337106"/>
              <a:ext cx="81032" cy="126912"/>
            </a:xfrm>
            <a:custGeom>
              <a:avLst/>
              <a:gdLst>
                <a:gd name="T0" fmla="*/ 287 w 355"/>
                <a:gd name="T1" fmla="*/ 556 h 556"/>
                <a:gd name="T2" fmla="*/ 0 w 355"/>
                <a:gd name="T3" fmla="*/ 278 h 556"/>
                <a:gd name="T4" fmla="*/ 287 w 355"/>
                <a:gd name="T5" fmla="*/ 0 h 556"/>
                <a:gd name="T6" fmla="*/ 355 w 355"/>
                <a:gd name="T7" fmla="*/ 69 h 556"/>
                <a:gd name="T8" fmla="*/ 139 w 355"/>
                <a:gd name="T9" fmla="*/ 278 h 556"/>
                <a:gd name="T10" fmla="*/ 355 w 355"/>
                <a:gd name="T11" fmla="*/ 487 h 556"/>
                <a:gd name="T12" fmla="*/ 287 w 355"/>
                <a:gd name="T13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" h="556">
                  <a:moveTo>
                    <a:pt x="287" y="556"/>
                  </a:moveTo>
                  <a:lnTo>
                    <a:pt x="0" y="278"/>
                  </a:lnTo>
                  <a:lnTo>
                    <a:pt x="287" y="0"/>
                  </a:lnTo>
                  <a:lnTo>
                    <a:pt x="355" y="69"/>
                  </a:lnTo>
                  <a:lnTo>
                    <a:pt x="139" y="278"/>
                  </a:lnTo>
                  <a:lnTo>
                    <a:pt x="355" y="487"/>
                  </a:lnTo>
                  <a:lnTo>
                    <a:pt x="287" y="55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F64177C4-AC73-4E9C-B38D-E6E055AF0352}"/>
              </a:ext>
            </a:extLst>
          </p:cNvPr>
          <p:cNvGrpSpPr/>
          <p:nvPr/>
        </p:nvGrpSpPr>
        <p:grpSpPr>
          <a:xfrm rot="16200000">
            <a:off x="11854395" y="3731736"/>
            <a:ext cx="337605" cy="337605"/>
            <a:chOff x="-732892" y="231760"/>
            <a:chExt cx="337605" cy="337605"/>
          </a:xfrm>
        </p:grpSpPr>
        <p:sp>
          <p:nvSpPr>
            <p:cNvPr id="113" name="Rectangle 3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4D47D38-CD6F-47B0-9244-A7BC2490FB03}"/>
                </a:ext>
              </a:extLst>
            </p:cNvPr>
            <p:cNvSpPr/>
            <p:nvPr/>
          </p:nvSpPr>
          <p:spPr>
            <a:xfrm>
              <a:off x="-732892" y="231760"/>
              <a:ext cx="337605" cy="3376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14" name="Freeform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7BBDA7B-AFA2-40D4-8E03-CD3B8D15D2A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604606" y="337106"/>
              <a:ext cx="81032" cy="126912"/>
            </a:xfrm>
            <a:custGeom>
              <a:avLst/>
              <a:gdLst>
                <a:gd name="T0" fmla="*/ 287 w 355"/>
                <a:gd name="T1" fmla="*/ 556 h 556"/>
                <a:gd name="T2" fmla="*/ 0 w 355"/>
                <a:gd name="T3" fmla="*/ 278 h 556"/>
                <a:gd name="T4" fmla="*/ 287 w 355"/>
                <a:gd name="T5" fmla="*/ 0 h 556"/>
                <a:gd name="T6" fmla="*/ 355 w 355"/>
                <a:gd name="T7" fmla="*/ 69 h 556"/>
                <a:gd name="T8" fmla="*/ 139 w 355"/>
                <a:gd name="T9" fmla="*/ 278 h 556"/>
                <a:gd name="T10" fmla="*/ 355 w 355"/>
                <a:gd name="T11" fmla="*/ 487 h 556"/>
                <a:gd name="T12" fmla="*/ 287 w 355"/>
                <a:gd name="T13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" h="556">
                  <a:moveTo>
                    <a:pt x="287" y="556"/>
                  </a:moveTo>
                  <a:lnTo>
                    <a:pt x="0" y="278"/>
                  </a:lnTo>
                  <a:lnTo>
                    <a:pt x="287" y="0"/>
                  </a:lnTo>
                  <a:lnTo>
                    <a:pt x="355" y="69"/>
                  </a:lnTo>
                  <a:lnTo>
                    <a:pt x="139" y="278"/>
                  </a:lnTo>
                  <a:lnTo>
                    <a:pt x="355" y="487"/>
                  </a:lnTo>
                  <a:lnTo>
                    <a:pt x="287" y="55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id="{01A8A903-EA4D-4FEE-B2E6-88DE347A33C4}"/>
              </a:ext>
            </a:extLst>
          </p:cNvPr>
          <p:cNvSpPr/>
          <p:nvPr/>
        </p:nvSpPr>
        <p:spPr>
          <a:xfrm rot="16200000">
            <a:off x="-638218" y="3339785"/>
            <a:ext cx="46153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dirty="0">
                <a:solidFill>
                  <a:schemeClr val="bg1">
                    <a:lumMod val="75000"/>
                    <a:alpha val="57000"/>
                  </a:schemeClr>
                </a:solidFill>
              </a:rPr>
              <a:t>СЕМКОР</a:t>
            </a:r>
            <a:endParaRPr lang="en-ID" sz="8000" dirty="0">
              <a:solidFill>
                <a:schemeClr val="bg1">
                  <a:lumMod val="75000"/>
                  <a:alpha val="57000"/>
                </a:schemeClr>
              </a:solidFill>
            </a:endParaRPr>
          </a:p>
        </p:txBody>
      </p:sp>
      <p:grpSp>
        <p:nvGrpSpPr>
          <p:cNvPr id="120" name="Group 148">
            <a:extLst>
              <a:ext uri="{FF2B5EF4-FFF2-40B4-BE49-F238E27FC236}">
                <a16:creationId xmlns:a16="http://schemas.microsoft.com/office/drawing/2014/main" id="{0D270BCA-2CE5-4719-B7D1-FF192D8A8ED1}"/>
              </a:ext>
            </a:extLst>
          </p:cNvPr>
          <p:cNvGrpSpPr/>
          <p:nvPr/>
        </p:nvGrpSpPr>
        <p:grpSpPr>
          <a:xfrm rot="10800000">
            <a:off x="207952" y="193375"/>
            <a:ext cx="1609893" cy="1559386"/>
            <a:chOff x="3300413" y="-609601"/>
            <a:chExt cx="1355725" cy="1408114"/>
          </a:xfrm>
          <a:gradFill>
            <a:gsLst>
              <a:gs pos="0">
                <a:schemeClr val="bg2"/>
              </a:gs>
              <a:gs pos="72000">
                <a:schemeClr val="bg2">
                  <a:alpha val="0"/>
                </a:schemeClr>
              </a:gs>
            </a:gsLst>
            <a:lin ang="5400000" scaled="1"/>
          </a:gradFill>
        </p:grpSpPr>
        <p:sp>
          <p:nvSpPr>
            <p:cNvPr id="121" name="Oval 17">
              <a:extLst>
                <a:ext uri="{FF2B5EF4-FFF2-40B4-BE49-F238E27FC236}">
                  <a16:creationId xmlns:a16="http://schemas.microsoft.com/office/drawing/2014/main" id="{8F5166E0-D1E2-4477-9A70-7A8EC4893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609601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2" name="Oval 18">
              <a:extLst>
                <a:ext uri="{FF2B5EF4-FFF2-40B4-BE49-F238E27FC236}">
                  <a16:creationId xmlns:a16="http://schemas.microsoft.com/office/drawing/2014/main" id="{77ADB7EA-0341-4FDF-A207-0508D3948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3" name="Oval 19">
              <a:extLst>
                <a:ext uri="{FF2B5EF4-FFF2-40B4-BE49-F238E27FC236}">
                  <a16:creationId xmlns:a16="http://schemas.microsoft.com/office/drawing/2014/main" id="{AEE9BD1D-5499-40C9-BA3F-E5FE55ABE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4" name="Oval 20">
              <a:extLst>
                <a:ext uri="{FF2B5EF4-FFF2-40B4-BE49-F238E27FC236}">
                  <a16:creationId xmlns:a16="http://schemas.microsoft.com/office/drawing/2014/main" id="{A0DF3A6B-B971-47D0-98E5-43984D930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5" name="Oval 21">
              <a:extLst>
                <a:ext uri="{FF2B5EF4-FFF2-40B4-BE49-F238E27FC236}">
                  <a16:creationId xmlns:a16="http://schemas.microsoft.com/office/drawing/2014/main" id="{8991963B-717E-45E0-829A-E76D5B9471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609601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6" name="Oval 22">
              <a:extLst>
                <a:ext uri="{FF2B5EF4-FFF2-40B4-BE49-F238E27FC236}">
                  <a16:creationId xmlns:a16="http://schemas.microsoft.com/office/drawing/2014/main" id="{74262DF7-B2AE-4A6F-A5C7-B6BAD41D9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358775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7" name="Oval 23">
              <a:extLst>
                <a:ext uri="{FF2B5EF4-FFF2-40B4-BE49-F238E27FC236}">
                  <a16:creationId xmlns:a16="http://schemas.microsoft.com/office/drawing/2014/main" id="{BA189C3F-4FD5-45F8-9BA2-7B2AC7377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8" name="Oval 24">
              <a:extLst>
                <a:ext uri="{FF2B5EF4-FFF2-40B4-BE49-F238E27FC236}">
                  <a16:creationId xmlns:a16="http://schemas.microsoft.com/office/drawing/2014/main" id="{ABBDCCD7-FD3F-4948-B0DF-5F20A2B45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9" name="Oval 25">
              <a:extLst>
                <a:ext uri="{FF2B5EF4-FFF2-40B4-BE49-F238E27FC236}">
                  <a16:creationId xmlns:a16="http://schemas.microsoft.com/office/drawing/2014/main" id="{263C112B-C88F-4D38-8FB8-FCC94947D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0" name="Oval 26">
              <a:extLst>
                <a:ext uri="{FF2B5EF4-FFF2-40B4-BE49-F238E27FC236}">
                  <a16:creationId xmlns:a16="http://schemas.microsoft.com/office/drawing/2014/main" id="{84B2FC25-2B52-4C8A-A757-52B971492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358775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1" name="Oval 27">
              <a:extLst>
                <a:ext uri="{FF2B5EF4-FFF2-40B4-BE49-F238E27FC236}">
                  <a16:creationId xmlns:a16="http://schemas.microsoft.com/office/drawing/2014/main" id="{89936BD3-0D4E-4333-B2F9-143E8958B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-106363"/>
              <a:ext cx="150813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2" name="Oval 28">
              <a:extLst>
                <a:ext uri="{FF2B5EF4-FFF2-40B4-BE49-F238E27FC236}">
                  <a16:creationId xmlns:a16="http://schemas.microsoft.com/office/drawing/2014/main" id="{A6944E1D-412E-43C7-A156-FA6AEE057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3" name="Oval 29">
              <a:extLst>
                <a:ext uri="{FF2B5EF4-FFF2-40B4-BE49-F238E27FC236}">
                  <a16:creationId xmlns:a16="http://schemas.microsoft.com/office/drawing/2014/main" id="{961753BD-1797-4AD0-8163-76B1E83FB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4" name="Oval 30">
              <a:extLst>
                <a:ext uri="{FF2B5EF4-FFF2-40B4-BE49-F238E27FC236}">
                  <a16:creationId xmlns:a16="http://schemas.microsoft.com/office/drawing/2014/main" id="{75F8114E-9936-4D2F-990C-1A45BC723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5" name="Oval 31">
              <a:extLst>
                <a:ext uri="{FF2B5EF4-FFF2-40B4-BE49-F238E27FC236}">
                  <a16:creationId xmlns:a16="http://schemas.microsoft.com/office/drawing/2014/main" id="{B227C34B-843D-4DF2-9F2D-C15B9E253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-106363"/>
              <a:ext cx="149225" cy="14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6" name="Oval 32">
              <a:extLst>
                <a:ext uri="{FF2B5EF4-FFF2-40B4-BE49-F238E27FC236}">
                  <a16:creationId xmlns:a16="http://schemas.microsoft.com/office/drawing/2014/main" id="{72181CFF-3766-4773-B629-B147EFE5C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146050"/>
              <a:ext cx="150813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7" name="Oval 33">
              <a:extLst>
                <a:ext uri="{FF2B5EF4-FFF2-40B4-BE49-F238E27FC236}">
                  <a16:creationId xmlns:a16="http://schemas.microsoft.com/office/drawing/2014/main" id="{3D37AECA-9EBA-4B11-8377-1BD4B66C8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8" name="Oval 34">
              <a:extLst>
                <a:ext uri="{FF2B5EF4-FFF2-40B4-BE49-F238E27FC236}">
                  <a16:creationId xmlns:a16="http://schemas.microsoft.com/office/drawing/2014/main" id="{326966B2-A642-4351-8F65-501455B6C1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9" name="Oval 35">
              <a:extLst>
                <a:ext uri="{FF2B5EF4-FFF2-40B4-BE49-F238E27FC236}">
                  <a16:creationId xmlns:a16="http://schemas.microsoft.com/office/drawing/2014/main" id="{2C11F878-C718-4F9B-8850-024CEB018E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0" name="Oval 36">
              <a:extLst>
                <a:ext uri="{FF2B5EF4-FFF2-40B4-BE49-F238E27FC236}">
                  <a16:creationId xmlns:a16="http://schemas.microsoft.com/office/drawing/2014/main" id="{2691D129-54F5-469C-8ED7-D1B6A5D8F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146050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1" name="Oval 37">
              <a:extLst>
                <a:ext uri="{FF2B5EF4-FFF2-40B4-BE49-F238E27FC236}">
                  <a16:creationId xmlns:a16="http://schemas.microsoft.com/office/drawing/2014/main" id="{235FD69C-A17C-403F-A40A-26C696D5F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396875"/>
              <a:ext cx="150813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2" name="Oval 38">
              <a:extLst>
                <a:ext uri="{FF2B5EF4-FFF2-40B4-BE49-F238E27FC236}">
                  <a16:creationId xmlns:a16="http://schemas.microsoft.com/office/drawing/2014/main" id="{DA27D7F8-FD63-49A6-B70A-1DFE2FF1E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3" name="Oval 39">
              <a:extLst>
                <a:ext uri="{FF2B5EF4-FFF2-40B4-BE49-F238E27FC236}">
                  <a16:creationId xmlns:a16="http://schemas.microsoft.com/office/drawing/2014/main" id="{198D1AC6-5DA1-4BD0-ABF4-8613D9B9BF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4" name="Oval 40">
              <a:extLst>
                <a:ext uri="{FF2B5EF4-FFF2-40B4-BE49-F238E27FC236}">
                  <a16:creationId xmlns:a16="http://schemas.microsoft.com/office/drawing/2014/main" id="{4CBAE136-C754-481A-8E47-8E65AF507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5" name="Oval 41">
              <a:extLst>
                <a:ext uri="{FF2B5EF4-FFF2-40B4-BE49-F238E27FC236}">
                  <a16:creationId xmlns:a16="http://schemas.microsoft.com/office/drawing/2014/main" id="{B6902DAF-8F76-4074-80DC-3291D6131E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396875"/>
              <a:ext cx="149225" cy="147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6" name="Oval 42">
              <a:extLst>
                <a:ext uri="{FF2B5EF4-FFF2-40B4-BE49-F238E27FC236}">
                  <a16:creationId xmlns:a16="http://schemas.microsoft.com/office/drawing/2014/main" id="{5FEFB33B-1BAB-431B-8AD1-D67F355E9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647700"/>
              <a:ext cx="150813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7" name="Oval 43">
              <a:extLst>
                <a:ext uri="{FF2B5EF4-FFF2-40B4-BE49-F238E27FC236}">
                  <a16:creationId xmlns:a16="http://schemas.microsoft.com/office/drawing/2014/main" id="{BE798382-8D29-4B50-97AC-EEE90343E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8" name="Oval 44">
              <a:extLst>
                <a:ext uri="{FF2B5EF4-FFF2-40B4-BE49-F238E27FC236}">
                  <a16:creationId xmlns:a16="http://schemas.microsoft.com/office/drawing/2014/main" id="{8CE730C2-F3FD-405B-AAC0-7609D52D0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9" name="Oval 45">
              <a:extLst>
                <a:ext uri="{FF2B5EF4-FFF2-40B4-BE49-F238E27FC236}">
                  <a16:creationId xmlns:a16="http://schemas.microsoft.com/office/drawing/2014/main" id="{070B9D52-94D4-4170-B989-F99A8E128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3700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0" name="Oval 46">
              <a:extLst>
                <a:ext uri="{FF2B5EF4-FFF2-40B4-BE49-F238E27FC236}">
                  <a16:creationId xmlns:a16="http://schemas.microsoft.com/office/drawing/2014/main" id="{B406C664-E242-441E-8355-0B4E0B152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913" y="647700"/>
              <a:ext cx="149225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38554108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D83625C6-6BAB-4E9B-AA66-2EF34D916916}"/>
              </a:ext>
            </a:extLst>
          </p:cNvPr>
          <p:cNvSpPr/>
          <p:nvPr/>
        </p:nvSpPr>
        <p:spPr>
          <a:xfrm>
            <a:off x="0" y="2971800"/>
            <a:ext cx="12192000" cy="3090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10C9BE9D-12D8-4583-BDC5-848DD0B6E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3" y="796070"/>
            <a:ext cx="7835579" cy="45003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AD38F13-C1CE-4D90-B08F-5EF495C090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9063" r="23461" b="30101"/>
          <a:stretch/>
        </p:blipFill>
        <p:spPr>
          <a:xfrm>
            <a:off x="1447800" y="1212850"/>
            <a:ext cx="5727249" cy="3594100"/>
          </a:xfrm>
        </p:spPr>
      </p:pic>
      <p:sp>
        <p:nvSpPr>
          <p:cNvPr id="8" name="Oval 29">
            <a:extLst>
              <a:ext uri="{FF2B5EF4-FFF2-40B4-BE49-F238E27FC236}">
                <a16:creationId xmlns:a16="http://schemas.microsoft.com/office/drawing/2014/main" id="{4CBD7C8C-E1BD-42CA-814A-6F11082D9CF2}"/>
              </a:ext>
            </a:extLst>
          </p:cNvPr>
          <p:cNvSpPr/>
          <p:nvPr/>
        </p:nvSpPr>
        <p:spPr>
          <a:xfrm>
            <a:off x="272970" y="6265977"/>
            <a:ext cx="337605" cy="33760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F8B228-C5E7-4398-B9D7-2DA40809BDAF}"/>
              </a:ext>
            </a:extLst>
          </p:cNvPr>
          <p:cNvSpPr txBox="1"/>
          <p:nvPr/>
        </p:nvSpPr>
        <p:spPr>
          <a:xfrm>
            <a:off x="196024" y="6296279"/>
            <a:ext cx="488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91AF18D-0852-4468-85C6-A271F63CD70E}" type="slidenum">
              <a:rPr lang="en-US" sz="1200" b="1" smtClean="0">
                <a:solidFill>
                  <a:schemeClr val="bg2"/>
                </a:solidFill>
                <a:latin typeface="+mj-lt"/>
              </a:rPr>
              <a:pPr algn="ctr"/>
              <a:t>9</a:t>
            </a:fld>
            <a:endParaRPr lang="en-US" sz="1200" b="1" dirty="0">
              <a:solidFill>
                <a:schemeClr val="bg2"/>
              </a:solidFill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6FB90CD-B740-47A1-B185-678FB5B94A1A}"/>
              </a:ext>
            </a:extLst>
          </p:cNvPr>
          <p:cNvSpPr/>
          <p:nvPr/>
        </p:nvSpPr>
        <p:spPr>
          <a:xfrm rot="16200000">
            <a:off x="9183368" y="2043110"/>
            <a:ext cx="383951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>
                <a:solidFill>
                  <a:schemeClr val="bg1">
                    <a:lumMod val="75000"/>
                    <a:alpha val="57000"/>
                  </a:schemeClr>
                </a:solidFill>
              </a:rPr>
              <a:t>СЕМКОР</a:t>
            </a:r>
            <a:endParaRPr lang="en-ID" sz="6600" dirty="0">
              <a:solidFill>
                <a:schemeClr val="bg1">
                  <a:lumMod val="75000"/>
                  <a:alpha val="57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15ADC7-A6D5-4739-8C44-A4E7E96AF88E}"/>
              </a:ext>
            </a:extLst>
          </p:cNvPr>
          <p:cNvSpPr txBox="1"/>
          <p:nvPr/>
        </p:nvSpPr>
        <p:spPr>
          <a:xfrm>
            <a:off x="1777943" y="272850"/>
            <a:ext cx="4233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kern="0" dirty="0">
                <a:solidFill>
                  <a:schemeClr val="accent2"/>
                </a:solidFill>
              </a:rPr>
              <a:t>КОНТАКТЫ  </a:t>
            </a:r>
            <a:r>
              <a:rPr lang="ru-RU" sz="2800" kern="0" dirty="0"/>
              <a:t>ДЛЯ СВЯЗИ</a:t>
            </a:r>
          </a:p>
        </p:txBody>
      </p:sp>
      <p:sp>
        <p:nvSpPr>
          <p:cNvPr id="16" name="Rectangle 80">
            <a:extLst>
              <a:ext uri="{FF2B5EF4-FFF2-40B4-BE49-F238E27FC236}">
                <a16:creationId xmlns:a16="http://schemas.microsoft.com/office/drawing/2014/main" id="{4E523204-55B4-4689-83CF-987AB2F9A2E8}"/>
              </a:ext>
            </a:extLst>
          </p:cNvPr>
          <p:cNvSpPr/>
          <p:nvPr/>
        </p:nvSpPr>
        <p:spPr>
          <a:xfrm>
            <a:off x="1699452" y="4677217"/>
            <a:ext cx="1728039" cy="172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dist="508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59AD851-8374-4F2D-93F3-EAE72BA7A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06" y="4889106"/>
            <a:ext cx="1053224" cy="120032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2BE281E-E974-433D-B899-04DE8A505BB2}"/>
              </a:ext>
            </a:extLst>
          </p:cNvPr>
          <p:cNvSpPr/>
          <p:nvPr/>
        </p:nvSpPr>
        <p:spPr>
          <a:xfrm>
            <a:off x="7821020" y="3525832"/>
            <a:ext cx="2193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Rajdhani" panose="02000000000000000000" pitchFamily="2" charset="0"/>
              </a:rPr>
              <a:t>WWW.SEMKOR.RU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DFBD00E-85EA-445C-B0B6-BB65A9E00AB7}"/>
              </a:ext>
            </a:extLst>
          </p:cNvPr>
          <p:cNvSpPr/>
          <p:nvPr/>
        </p:nvSpPr>
        <p:spPr>
          <a:xfrm>
            <a:off x="7821020" y="4279155"/>
            <a:ext cx="2579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+7 3452 54 62 69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7F31ED5-72B6-4450-B468-8AFB8C169DEC}"/>
              </a:ext>
            </a:extLst>
          </p:cNvPr>
          <p:cNvSpPr/>
          <p:nvPr/>
        </p:nvSpPr>
        <p:spPr>
          <a:xfrm>
            <a:off x="7849223" y="3928308"/>
            <a:ext cx="22317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Semkor</a:t>
            </a:r>
            <a:r>
              <a:rPr lang="en-US" sz="1200" dirty="0">
                <a:solidFill>
                  <a:schemeClr val="bg1"/>
                </a:solidFill>
              </a:rPr>
              <a:t> LLC, Russia, Tyumen</a:t>
            </a:r>
            <a:endParaRPr lang="ru-RU" sz="1200" dirty="0">
              <a:solidFill>
                <a:schemeClr val="bg1"/>
              </a:solidFill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C54E790E-99B0-4773-A4B0-8D655C209038}"/>
              </a:ext>
            </a:extLst>
          </p:cNvPr>
          <p:cNvGrpSpPr/>
          <p:nvPr/>
        </p:nvGrpSpPr>
        <p:grpSpPr>
          <a:xfrm rot="5400000">
            <a:off x="807477" y="5812164"/>
            <a:ext cx="337605" cy="337605"/>
            <a:chOff x="-732892" y="231760"/>
            <a:chExt cx="337605" cy="337605"/>
          </a:xfrm>
        </p:grpSpPr>
        <p:sp>
          <p:nvSpPr>
            <p:cNvPr id="15" name="Rectangle 3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942F8DF-9890-49D1-A749-E0B1358C48D3}"/>
                </a:ext>
              </a:extLst>
            </p:cNvPr>
            <p:cNvSpPr/>
            <p:nvPr/>
          </p:nvSpPr>
          <p:spPr>
            <a:xfrm>
              <a:off x="-732892" y="231760"/>
              <a:ext cx="337605" cy="33760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8" name="Freeform 2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4B4EC39-B9FC-4219-90E8-C62562082D0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604606" y="337106"/>
              <a:ext cx="81032" cy="126912"/>
            </a:xfrm>
            <a:custGeom>
              <a:avLst/>
              <a:gdLst>
                <a:gd name="T0" fmla="*/ 287 w 355"/>
                <a:gd name="T1" fmla="*/ 556 h 556"/>
                <a:gd name="T2" fmla="*/ 0 w 355"/>
                <a:gd name="T3" fmla="*/ 278 h 556"/>
                <a:gd name="T4" fmla="*/ 287 w 355"/>
                <a:gd name="T5" fmla="*/ 0 h 556"/>
                <a:gd name="T6" fmla="*/ 355 w 355"/>
                <a:gd name="T7" fmla="*/ 69 h 556"/>
                <a:gd name="T8" fmla="*/ 139 w 355"/>
                <a:gd name="T9" fmla="*/ 278 h 556"/>
                <a:gd name="T10" fmla="*/ 355 w 355"/>
                <a:gd name="T11" fmla="*/ 487 h 556"/>
                <a:gd name="T12" fmla="*/ 287 w 355"/>
                <a:gd name="T13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" h="556">
                  <a:moveTo>
                    <a:pt x="287" y="556"/>
                  </a:moveTo>
                  <a:lnTo>
                    <a:pt x="0" y="278"/>
                  </a:lnTo>
                  <a:lnTo>
                    <a:pt x="287" y="0"/>
                  </a:lnTo>
                  <a:lnTo>
                    <a:pt x="355" y="69"/>
                  </a:lnTo>
                  <a:lnTo>
                    <a:pt x="139" y="278"/>
                  </a:lnTo>
                  <a:lnTo>
                    <a:pt x="355" y="487"/>
                  </a:lnTo>
                  <a:lnTo>
                    <a:pt x="287" y="55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510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Семкор">
      <a:dk1>
        <a:srgbClr val="000000"/>
      </a:dk1>
      <a:lt1>
        <a:srgbClr val="FFFFFF"/>
      </a:lt1>
      <a:dk2>
        <a:srgbClr val="2D3847"/>
      </a:dk2>
      <a:lt2>
        <a:srgbClr val="E7E6E6"/>
      </a:lt2>
      <a:accent1>
        <a:srgbClr val="313787"/>
      </a:accent1>
      <a:accent2>
        <a:srgbClr val="8CB934"/>
      </a:accent2>
      <a:accent3>
        <a:srgbClr val="313787"/>
      </a:accent3>
      <a:accent4>
        <a:srgbClr val="8CB934"/>
      </a:accent4>
      <a:accent5>
        <a:srgbClr val="313787"/>
      </a:accent5>
      <a:accent6>
        <a:srgbClr val="8CB934"/>
      </a:accent6>
      <a:hlink>
        <a:srgbClr val="313787"/>
      </a:hlink>
      <a:folHlink>
        <a:srgbClr val="313787"/>
      </a:folHlink>
    </a:clrScheme>
    <a:fontScheme name="Другая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21674</TotalTime>
  <Words>442</Words>
  <Application>Microsoft Office PowerPoint</Application>
  <PresentationFormat>Широкоэкранный</PresentationFormat>
  <Paragraphs>75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Century Gothic</vt:lpstr>
      <vt:lpstr>Open Sans Light</vt:lpstr>
      <vt:lpstr>Rajdhani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Andrian Kurniawan</dc:creator>
  <cp:lastModifiedBy>СемКор</cp:lastModifiedBy>
  <cp:revision>868</cp:revision>
  <dcterms:created xsi:type="dcterms:W3CDTF">2018-12-05T18:19:15Z</dcterms:created>
  <dcterms:modified xsi:type="dcterms:W3CDTF">2021-02-05T08:51:40Z</dcterms:modified>
</cp:coreProperties>
</file>